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8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6" r:id="rId40"/>
    <p:sldId id="303" r:id="rId41"/>
    <p:sldId id="301" r:id="rId42"/>
    <p:sldId id="304" r:id="rId43"/>
    <p:sldId id="302" r:id="rId44"/>
    <p:sldId id="305" r:id="rId45"/>
    <p:sldId id="307" r:id="rId46"/>
    <p:sldId id="310" r:id="rId47"/>
    <p:sldId id="318" r:id="rId48"/>
    <p:sldId id="308" r:id="rId49"/>
    <p:sldId id="311" r:id="rId50"/>
    <p:sldId id="312" r:id="rId51"/>
    <p:sldId id="313" r:id="rId52"/>
    <p:sldId id="316" r:id="rId53"/>
    <p:sldId id="317" r:id="rId54"/>
    <p:sldId id="314" r:id="rId55"/>
    <p:sldId id="315" r:id="rId56"/>
    <p:sldId id="319" r:id="rId57"/>
    <p:sldId id="320" r:id="rId58"/>
    <p:sldId id="321" r:id="rId59"/>
  </p:sldIdLst>
  <p:sldSz cx="18288000" cy="10287000"/>
  <p:notesSz cx="6858000" cy="9144000"/>
  <p:embeddedFontLst>
    <p:embeddedFont>
      <p:font typeface="Fredoka" panose="02000000000000000000" pitchFamily="2" charset="77"/>
      <p:regular r:id="rId61"/>
    </p:embeddedFont>
    <p:embeddedFont>
      <p:font typeface="Nunito Sans" pitchFamily="2" charset="77"/>
      <p:regular r:id="rId62"/>
      <p:bold r:id="rId63"/>
      <p:italic r:id="rId64"/>
      <p:boldItalic r:id="rId65"/>
    </p:embeddedFont>
    <p:embeddedFont>
      <p:font typeface="Nunito Sans Black" panose="020F0502020204030204" pitchFamily="34" charset="0"/>
      <p:bold r:id="rId66"/>
      <p:italic r:id="rId67"/>
      <p:boldItalic r:id="rId68"/>
    </p:embeddedFont>
    <p:embeddedFont>
      <p:font typeface="Nunito Sans ExtraBold" panose="020F0502020204030204" pitchFamily="34" charset="0"/>
      <p:bold r:id="rId69"/>
      <p:italic r:id="rId70"/>
      <p:boldItalic r:id="rId71"/>
    </p:embeddedFont>
    <p:embeddedFont>
      <p:font typeface="Nunito Sans Light" panose="020F0302020204030204" pitchFamily="34" charset="0"/>
      <p:regular r:id="rId72"/>
      <p: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A5E"/>
    <a:srgbClr val="E74C3C"/>
    <a:srgbClr val="C61E25"/>
    <a:srgbClr val="9B59B6"/>
    <a:srgbClr val="2C3E50"/>
    <a:srgbClr val="34C38F"/>
    <a:srgbClr val="F5C518"/>
    <a:srgbClr val="36A2EB"/>
    <a:srgbClr val="1ABC9C"/>
    <a:srgbClr val="FAC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E87AE0-539A-DA4C-86B1-AEB53059E719}" v="1859" dt="2025-09-17T01:15:26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 autoAdjust="0"/>
    <p:restoredTop sz="93860" autoAdjust="0"/>
  </p:normalViewPr>
  <p:slideViewPr>
    <p:cSldViewPr>
      <p:cViewPr varScale="1">
        <p:scale>
          <a:sx n="110" d="100"/>
          <a:sy n="110" d="100"/>
        </p:scale>
        <p:origin x="552" y="20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6B4F1-BD83-644B-9B54-68EAE42467D2}" type="datetimeFigureOut">
              <a:rPr lang="en-CR" smtClean="0"/>
              <a:t>16/9/25</a:t>
            </a:fld>
            <a:endParaRPr lang="en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C943F-A350-6344-94A3-FAB609EB943A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252506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C943F-A350-6344-94A3-FAB609EB943A}" type="slidenum">
              <a:rPr lang="en-CR" smtClean="0"/>
              <a:t>27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1780271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1035707" y="6553044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22628">
            <a:off x="1033962" y="4336551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2628">
            <a:off x="1035707" y="348386"/>
            <a:ext cx="4729343" cy="1614548"/>
            <a:chOff x="0" y="0"/>
            <a:chExt cx="1245581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1035707" y="6553044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22628">
            <a:off x="1033962" y="4336551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2628">
            <a:off x="1035707" y="2119408"/>
            <a:ext cx="4729343" cy="1614548"/>
            <a:chOff x="0" y="0"/>
            <a:chExt cx="1245581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6779328" y="6373418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22628">
            <a:off x="6777584" y="4156275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2628">
            <a:off x="6779328" y="1939133"/>
            <a:ext cx="4729343" cy="1614548"/>
            <a:chOff x="0" y="0"/>
            <a:chExt cx="1245581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6779328" y="6372768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22628">
            <a:off x="6779328" y="1921152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2628">
            <a:off x="6779328" y="4147819"/>
            <a:ext cx="4729343" cy="1614548"/>
            <a:chOff x="0" y="0"/>
            <a:chExt cx="1245581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511669" y="6448362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22628">
            <a:off x="612152" y="2224090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2628">
            <a:off x="511669" y="4336457"/>
            <a:ext cx="4729343" cy="1614548"/>
            <a:chOff x="0" y="0"/>
            <a:chExt cx="1245581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511669" y="6448362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22628">
            <a:off x="511669" y="221426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2628">
            <a:off x="511669" y="4336457"/>
            <a:ext cx="4729343" cy="1614548"/>
            <a:chOff x="0" y="0"/>
            <a:chExt cx="1245581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1033939" y="214241"/>
            <a:ext cx="6912378" cy="1614548"/>
            <a:chOff x="0" y="0"/>
            <a:chExt cx="1820534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0534" cy="425239"/>
            </a:xfrm>
            <a:custGeom>
              <a:avLst/>
              <a:gdLst/>
              <a:ahLst/>
              <a:cxnLst/>
              <a:rect l="l" t="t" r="r" b="b"/>
              <a:pathLst>
                <a:path w="1820534" h="425239">
                  <a:moveTo>
                    <a:pt x="1820534" y="112001"/>
                  </a:moveTo>
                  <a:lnTo>
                    <a:pt x="1820534" y="313239"/>
                  </a:lnTo>
                  <a:cubicBezTo>
                    <a:pt x="1820534" y="375095"/>
                    <a:pt x="1770389" y="425239"/>
                    <a:pt x="1708533" y="425239"/>
                  </a:cubicBezTo>
                  <a:lnTo>
                    <a:pt x="112001" y="425239"/>
                  </a:lnTo>
                  <a:cubicBezTo>
                    <a:pt x="50144" y="425239"/>
                    <a:pt x="0" y="375095"/>
                    <a:pt x="0" y="313239"/>
                  </a:cubicBezTo>
                  <a:lnTo>
                    <a:pt x="0" y="112001"/>
                  </a:lnTo>
                  <a:cubicBezTo>
                    <a:pt x="0" y="50144"/>
                    <a:pt x="50144" y="0"/>
                    <a:pt x="112001" y="0"/>
                  </a:cubicBezTo>
                  <a:lnTo>
                    <a:pt x="1708533" y="0"/>
                  </a:lnTo>
                  <a:cubicBezTo>
                    <a:pt x="1770389" y="0"/>
                    <a:pt x="1820534" y="50144"/>
                    <a:pt x="1820534" y="112001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20534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19200" y="324926"/>
            <a:ext cx="6417353" cy="125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s-ES_tradnl" sz="7400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Antecedentes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EA2729ED-1794-0B94-E561-77BB4C48BBB7}"/>
              </a:ext>
            </a:extLst>
          </p:cNvPr>
          <p:cNvGrpSpPr/>
          <p:nvPr/>
        </p:nvGrpSpPr>
        <p:grpSpPr>
          <a:xfrm rot="-22628">
            <a:off x="-5328737" y="6448362"/>
            <a:ext cx="4729343" cy="1614548"/>
            <a:chOff x="0" y="0"/>
            <a:chExt cx="1245581" cy="425239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CDC2B1F7-E5E0-8EE5-6A91-2FDDD6099EAE}"/>
                </a:ext>
              </a:extLst>
            </p:cNvPr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06512CC-F66D-E9E2-BAED-B807C1610EE4}"/>
                </a:ext>
              </a:extLst>
            </p:cNvPr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BAFB6B-C593-078F-3147-2A50793C05BD}"/>
              </a:ext>
            </a:extLst>
          </p:cNvPr>
          <p:cNvGrpSpPr/>
          <p:nvPr/>
        </p:nvGrpSpPr>
        <p:grpSpPr>
          <a:xfrm rot="-22628">
            <a:off x="-5328737" y="4336457"/>
            <a:ext cx="4729343" cy="1614548"/>
            <a:chOff x="0" y="0"/>
            <a:chExt cx="1245581" cy="425239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FCD524-0C9A-0D04-914C-BBB38F6F3686}"/>
                </a:ext>
              </a:extLst>
            </p:cNvPr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E474A8-70CA-E5E1-83BF-74415467FEC3}"/>
                </a:ext>
              </a:extLst>
            </p:cNvPr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1033939" y="214241"/>
            <a:ext cx="6912378" cy="1614548"/>
            <a:chOff x="0" y="0"/>
            <a:chExt cx="1820534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0534" cy="425239"/>
            </a:xfrm>
            <a:custGeom>
              <a:avLst/>
              <a:gdLst/>
              <a:ahLst/>
              <a:cxnLst/>
              <a:rect l="l" t="t" r="r" b="b"/>
              <a:pathLst>
                <a:path w="1820534" h="425239">
                  <a:moveTo>
                    <a:pt x="1820534" y="112001"/>
                  </a:moveTo>
                  <a:lnTo>
                    <a:pt x="1820534" y="313239"/>
                  </a:lnTo>
                  <a:cubicBezTo>
                    <a:pt x="1820534" y="375095"/>
                    <a:pt x="1770389" y="425239"/>
                    <a:pt x="1708533" y="425239"/>
                  </a:cubicBezTo>
                  <a:lnTo>
                    <a:pt x="112001" y="425239"/>
                  </a:lnTo>
                  <a:cubicBezTo>
                    <a:pt x="50144" y="425239"/>
                    <a:pt x="0" y="375095"/>
                    <a:pt x="0" y="313239"/>
                  </a:cubicBezTo>
                  <a:lnTo>
                    <a:pt x="0" y="112001"/>
                  </a:lnTo>
                  <a:cubicBezTo>
                    <a:pt x="0" y="50144"/>
                    <a:pt x="50144" y="0"/>
                    <a:pt x="112001" y="0"/>
                  </a:cubicBezTo>
                  <a:lnTo>
                    <a:pt x="1708533" y="0"/>
                  </a:lnTo>
                  <a:cubicBezTo>
                    <a:pt x="1770389" y="0"/>
                    <a:pt x="1820534" y="50144"/>
                    <a:pt x="1820534" y="112001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20534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19200" y="324926"/>
            <a:ext cx="6417353" cy="125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s-ES_tradnl" sz="7400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Antecedentes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44028" y="2356475"/>
            <a:ext cx="15999944" cy="6625288"/>
            <a:chOff x="0" y="0"/>
            <a:chExt cx="4213977" cy="17449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13977" cy="1744932"/>
            </a:xfrm>
            <a:custGeom>
              <a:avLst/>
              <a:gdLst/>
              <a:ahLst/>
              <a:cxnLst/>
              <a:rect l="l" t="t" r="r" b="b"/>
              <a:pathLst>
                <a:path w="4213977" h="1744932">
                  <a:moveTo>
                    <a:pt x="24677" y="0"/>
                  </a:moveTo>
                  <a:lnTo>
                    <a:pt x="4189300" y="0"/>
                  </a:lnTo>
                  <a:cubicBezTo>
                    <a:pt x="4195845" y="0"/>
                    <a:pt x="4202121" y="2600"/>
                    <a:pt x="4206749" y="7228"/>
                  </a:cubicBezTo>
                  <a:cubicBezTo>
                    <a:pt x="4211377" y="11856"/>
                    <a:pt x="4213977" y="18133"/>
                    <a:pt x="4213977" y="24677"/>
                  </a:cubicBezTo>
                  <a:lnTo>
                    <a:pt x="4213977" y="1720254"/>
                  </a:lnTo>
                  <a:cubicBezTo>
                    <a:pt x="4213977" y="1726799"/>
                    <a:pt x="4211377" y="1733076"/>
                    <a:pt x="4206749" y="1737704"/>
                  </a:cubicBezTo>
                  <a:cubicBezTo>
                    <a:pt x="4202121" y="1742332"/>
                    <a:pt x="4195845" y="1744932"/>
                    <a:pt x="4189300" y="1744932"/>
                  </a:cubicBezTo>
                  <a:lnTo>
                    <a:pt x="24677" y="1744932"/>
                  </a:lnTo>
                  <a:cubicBezTo>
                    <a:pt x="11048" y="1744932"/>
                    <a:pt x="0" y="1733883"/>
                    <a:pt x="0" y="1720254"/>
                  </a:cubicBezTo>
                  <a:lnTo>
                    <a:pt x="0" y="24677"/>
                  </a:lnTo>
                  <a:cubicBezTo>
                    <a:pt x="0" y="18133"/>
                    <a:pt x="2600" y="11856"/>
                    <a:pt x="7228" y="7228"/>
                  </a:cubicBezTo>
                  <a:cubicBezTo>
                    <a:pt x="11856" y="2600"/>
                    <a:pt x="18133" y="0"/>
                    <a:pt x="24677" y="0"/>
                  </a:cubicBezTo>
                  <a:close/>
                </a:path>
              </a:pathLst>
            </a:custGeom>
            <a:solidFill>
              <a:srgbClr val="1D3B58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13977" cy="1783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 dirty="0"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7733417"/>
            <a:ext cx="5809076" cy="3049765"/>
          </a:xfrm>
          <a:custGeom>
            <a:avLst/>
            <a:gdLst/>
            <a:ahLst/>
            <a:cxnLst/>
            <a:rect l="l" t="t" r="r" b="b"/>
            <a:pathLst>
              <a:path w="5809076" h="3049765">
                <a:moveTo>
                  <a:pt x="0" y="0"/>
                </a:moveTo>
                <a:lnTo>
                  <a:pt x="5809076" y="0"/>
                </a:lnTo>
                <a:lnTo>
                  <a:pt x="5809076" y="3049766"/>
                </a:lnTo>
                <a:lnTo>
                  <a:pt x="0" y="3049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_tradnl" noProof="0" dirty="0"/>
          </a:p>
        </p:txBody>
      </p:sp>
      <p:sp>
        <p:nvSpPr>
          <p:cNvPr id="10" name="Freeform 10"/>
          <p:cNvSpPr/>
          <p:nvPr/>
        </p:nvSpPr>
        <p:spPr>
          <a:xfrm>
            <a:off x="14751838" y="324203"/>
            <a:ext cx="3267495" cy="3267495"/>
          </a:xfrm>
          <a:custGeom>
            <a:avLst/>
            <a:gdLst/>
            <a:ahLst/>
            <a:cxnLst/>
            <a:rect l="l" t="t" r="r" b="b"/>
            <a:pathLst>
              <a:path w="3267495" h="3267495">
                <a:moveTo>
                  <a:pt x="0" y="0"/>
                </a:moveTo>
                <a:lnTo>
                  <a:pt x="3267495" y="0"/>
                </a:lnTo>
                <a:lnTo>
                  <a:pt x="3267495" y="3267495"/>
                </a:lnTo>
                <a:lnTo>
                  <a:pt x="0" y="3267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1834114" y="3400699"/>
            <a:ext cx="14375106" cy="4139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7"/>
              </a:lnSpc>
            </a:pPr>
            <a:r>
              <a:rPr lang="es-ES_tradnl" sz="3919" noProof="0" dirty="0" err="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Elasticsearch</a:t>
            </a:r>
            <a:r>
              <a:rPr lang="es-ES_tradnl" sz="3919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es un motor de búsqueda y análisis de código abierto, creado en 2010 por la empresa </a:t>
            </a:r>
            <a:r>
              <a:rPr lang="es-ES_tradnl" sz="3919" noProof="0" dirty="0" err="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Elastic</a:t>
            </a:r>
            <a:r>
              <a:rPr lang="es-ES_tradnl" sz="3919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y desarrollado sobre la biblioteca Apache </a:t>
            </a:r>
            <a:r>
              <a:rPr lang="es-ES_tradnl" sz="3919" noProof="0" dirty="0" err="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Lucene</a:t>
            </a:r>
            <a:r>
              <a:rPr lang="es-ES_tradnl" sz="3919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. Desde su inicio fue diseñado para ser rápido, flexible y escalable, capaz de responder a las crecientes necesidades de manejo de información en tiempo real.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10862094" y="221426"/>
            <a:ext cx="6912378" cy="1614548"/>
            <a:chOff x="0" y="0"/>
            <a:chExt cx="1820534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0534" cy="425239"/>
            </a:xfrm>
            <a:custGeom>
              <a:avLst/>
              <a:gdLst/>
              <a:ahLst/>
              <a:cxnLst/>
              <a:rect l="l" t="t" r="r" b="b"/>
              <a:pathLst>
                <a:path w="1820534" h="425239">
                  <a:moveTo>
                    <a:pt x="1820534" y="112001"/>
                  </a:moveTo>
                  <a:lnTo>
                    <a:pt x="1820534" y="313239"/>
                  </a:lnTo>
                  <a:cubicBezTo>
                    <a:pt x="1820534" y="375095"/>
                    <a:pt x="1770389" y="425239"/>
                    <a:pt x="1708533" y="425239"/>
                  </a:cubicBezTo>
                  <a:lnTo>
                    <a:pt x="112001" y="425239"/>
                  </a:lnTo>
                  <a:cubicBezTo>
                    <a:pt x="50144" y="425239"/>
                    <a:pt x="0" y="375095"/>
                    <a:pt x="0" y="313239"/>
                  </a:cubicBezTo>
                  <a:lnTo>
                    <a:pt x="0" y="112001"/>
                  </a:lnTo>
                  <a:cubicBezTo>
                    <a:pt x="0" y="50144"/>
                    <a:pt x="50144" y="0"/>
                    <a:pt x="112001" y="0"/>
                  </a:cubicBezTo>
                  <a:lnTo>
                    <a:pt x="1708533" y="0"/>
                  </a:lnTo>
                  <a:cubicBezTo>
                    <a:pt x="1770389" y="0"/>
                    <a:pt x="1820534" y="50144"/>
                    <a:pt x="1820534" y="112001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20534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049000" y="332111"/>
            <a:ext cx="6415708" cy="125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s-ES_tradnl" sz="7400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Antecedentes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09527" y="1711790"/>
            <a:ext cx="8843388" cy="7809404"/>
            <a:chOff x="0" y="0"/>
            <a:chExt cx="2329123" cy="20567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9123" cy="2056798"/>
            </a:xfrm>
            <a:custGeom>
              <a:avLst/>
              <a:gdLst/>
              <a:ahLst/>
              <a:cxnLst/>
              <a:rect l="l" t="t" r="r" b="b"/>
              <a:pathLst>
                <a:path w="2329123" h="2056798">
                  <a:moveTo>
                    <a:pt x="44648" y="0"/>
                  </a:moveTo>
                  <a:lnTo>
                    <a:pt x="2284475" y="0"/>
                  </a:lnTo>
                  <a:cubicBezTo>
                    <a:pt x="2309133" y="0"/>
                    <a:pt x="2329123" y="19990"/>
                    <a:pt x="2329123" y="44648"/>
                  </a:cubicBezTo>
                  <a:lnTo>
                    <a:pt x="2329123" y="2012150"/>
                  </a:lnTo>
                  <a:cubicBezTo>
                    <a:pt x="2329123" y="2023991"/>
                    <a:pt x="2324419" y="2035348"/>
                    <a:pt x="2316046" y="2043721"/>
                  </a:cubicBezTo>
                  <a:cubicBezTo>
                    <a:pt x="2307673" y="2052094"/>
                    <a:pt x="2296316" y="2056798"/>
                    <a:pt x="2284475" y="2056798"/>
                  </a:cubicBezTo>
                  <a:lnTo>
                    <a:pt x="44648" y="2056798"/>
                  </a:lnTo>
                  <a:cubicBezTo>
                    <a:pt x="32806" y="2056798"/>
                    <a:pt x="21450" y="2052094"/>
                    <a:pt x="13077" y="2043721"/>
                  </a:cubicBezTo>
                  <a:cubicBezTo>
                    <a:pt x="4704" y="2035348"/>
                    <a:pt x="0" y="2023991"/>
                    <a:pt x="0" y="2012150"/>
                  </a:cubicBezTo>
                  <a:lnTo>
                    <a:pt x="0" y="44648"/>
                  </a:lnTo>
                  <a:cubicBezTo>
                    <a:pt x="0" y="32806"/>
                    <a:pt x="4704" y="21450"/>
                    <a:pt x="13077" y="13077"/>
                  </a:cubicBezTo>
                  <a:cubicBezTo>
                    <a:pt x="21450" y="4704"/>
                    <a:pt x="32806" y="0"/>
                    <a:pt x="44648" y="0"/>
                  </a:cubicBezTo>
                  <a:close/>
                </a:path>
              </a:pathLst>
            </a:custGeom>
            <a:solidFill>
              <a:srgbClr val="1D3B58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29123" cy="2094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2547" y="2892040"/>
            <a:ext cx="7717348" cy="539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</a:pPr>
            <a:r>
              <a:rPr lang="es-ES_tradnl" sz="3066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Su mayor fortaleza está en la posibilidad de procesar grandes volúmenes de datos, incluso cuando son no estructurados y provienen de diversas fuentes. Gracias a su arquitectura distribuida y a su compatibilidad con JSON, elimina la rigidez de los esquemas tradicionales, permitiendo búsquedas más naturales y adaptables a diferentes entornos empresariales y técnicos.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455038" y="379308"/>
            <a:ext cx="6912378" cy="1614548"/>
            <a:chOff x="0" y="0"/>
            <a:chExt cx="1820534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0534" cy="425239"/>
            </a:xfrm>
            <a:custGeom>
              <a:avLst/>
              <a:gdLst/>
              <a:ahLst/>
              <a:cxnLst/>
              <a:rect l="l" t="t" r="r" b="b"/>
              <a:pathLst>
                <a:path w="1820534" h="425239">
                  <a:moveTo>
                    <a:pt x="1820534" y="112001"/>
                  </a:moveTo>
                  <a:lnTo>
                    <a:pt x="1820534" y="313239"/>
                  </a:lnTo>
                  <a:cubicBezTo>
                    <a:pt x="1820534" y="375095"/>
                    <a:pt x="1770389" y="425239"/>
                    <a:pt x="1708533" y="425239"/>
                  </a:cubicBezTo>
                  <a:lnTo>
                    <a:pt x="112001" y="425239"/>
                  </a:lnTo>
                  <a:cubicBezTo>
                    <a:pt x="50144" y="425239"/>
                    <a:pt x="0" y="375095"/>
                    <a:pt x="0" y="313239"/>
                  </a:cubicBezTo>
                  <a:lnTo>
                    <a:pt x="0" y="112001"/>
                  </a:lnTo>
                  <a:cubicBezTo>
                    <a:pt x="0" y="50144"/>
                    <a:pt x="50144" y="0"/>
                    <a:pt x="112001" y="0"/>
                  </a:cubicBezTo>
                  <a:lnTo>
                    <a:pt x="1708533" y="0"/>
                  </a:lnTo>
                  <a:cubicBezTo>
                    <a:pt x="1770389" y="0"/>
                    <a:pt x="1820534" y="50144"/>
                    <a:pt x="1820534" y="112001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20534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20334" y="1749821"/>
            <a:ext cx="8843388" cy="7809404"/>
            <a:chOff x="0" y="0"/>
            <a:chExt cx="2329123" cy="2056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9123" cy="2056798"/>
            </a:xfrm>
            <a:custGeom>
              <a:avLst/>
              <a:gdLst/>
              <a:ahLst/>
              <a:cxnLst/>
              <a:rect l="l" t="t" r="r" b="b"/>
              <a:pathLst>
                <a:path w="2329123" h="2056798">
                  <a:moveTo>
                    <a:pt x="44648" y="0"/>
                  </a:moveTo>
                  <a:lnTo>
                    <a:pt x="2284475" y="0"/>
                  </a:lnTo>
                  <a:cubicBezTo>
                    <a:pt x="2309133" y="0"/>
                    <a:pt x="2329123" y="19990"/>
                    <a:pt x="2329123" y="44648"/>
                  </a:cubicBezTo>
                  <a:lnTo>
                    <a:pt x="2329123" y="2012150"/>
                  </a:lnTo>
                  <a:cubicBezTo>
                    <a:pt x="2329123" y="2023991"/>
                    <a:pt x="2324419" y="2035348"/>
                    <a:pt x="2316046" y="2043721"/>
                  </a:cubicBezTo>
                  <a:cubicBezTo>
                    <a:pt x="2307673" y="2052094"/>
                    <a:pt x="2296316" y="2056798"/>
                    <a:pt x="2284475" y="2056798"/>
                  </a:cubicBezTo>
                  <a:lnTo>
                    <a:pt x="44648" y="2056798"/>
                  </a:lnTo>
                  <a:cubicBezTo>
                    <a:pt x="32806" y="2056798"/>
                    <a:pt x="21450" y="2052094"/>
                    <a:pt x="13077" y="2043721"/>
                  </a:cubicBezTo>
                  <a:cubicBezTo>
                    <a:pt x="4704" y="2035348"/>
                    <a:pt x="0" y="2023991"/>
                    <a:pt x="0" y="2012150"/>
                  </a:cubicBezTo>
                  <a:lnTo>
                    <a:pt x="0" y="44648"/>
                  </a:lnTo>
                  <a:cubicBezTo>
                    <a:pt x="0" y="32806"/>
                    <a:pt x="4704" y="21450"/>
                    <a:pt x="13077" y="13077"/>
                  </a:cubicBezTo>
                  <a:cubicBezTo>
                    <a:pt x="21450" y="4704"/>
                    <a:pt x="32806" y="0"/>
                    <a:pt x="44648" y="0"/>
                  </a:cubicBezTo>
                  <a:close/>
                </a:path>
              </a:pathLst>
            </a:custGeom>
            <a:solidFill>
              <a:srgbClr val="1D3B58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29123" cy="2094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447690" y="5398376"/>
            <a:ext cx="3463537" cy="3463537"/>
          </a:xfrm>
          <a:custGeom>
            <a:avLst/>
            <a:gdLst/>
            <a:ahLst/>
            <a:cxnLst/>
            <a:rect l="l" t="t" r="r" b="b"/>
            <a:pathLst>
              <a:path w="3463537" h="3463537">
                <a:moveTo>
                  <a:pt x="0" y="0"/>
                </a:moveTo>
                <a:lnTo>
                  <a:pt x="3463537" y="0"/>
                </a:lnTo>
                <a:lnTo>
                  <a:pt x="3463537" y="3463537"/>
                </a:lnTo>
                <a:lnTo>
                  <a:pt x="0" y="3463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 dirty="0"/>
          </a:p>
        </p:txBody>
      </p:sp>
      <p:sp>
        <p:nvSpPr>
          <p:cNvPr id="9" name="Freeform 9"/>
          <p:cNvSpPr/>
          <p:nvPr/>
        </p:nvSpPr>
        <p:spPr>
          <a:xfrm>
            <a:off x="3911227" y="2387028"/>
            <a:ext cx="3267495" cy="3267495"/>
          </a:xfrm>
          <a:custGeom>
            <a:avLst/>
            <a:gdLst/>
            <a:ahLst/>
            <a:cxnLst/>
            <a:rect l="l" t="t" r="r" b="b"/>
            <a:pathLst>
              <a:path w="3267495" h="3267495">
                <a:moveTo>
                  <a:pt x="0" y="0"/>
                </a:moveTo>
                <a:lnTo>
                  <a:pt x="3267495" y="0"/>
                </a:lnTo>
                <a:lnTo>
                  <a:pt x="3267495" y="3267495"/>
                </a:lnTo>
                <a:lnTo>
                  <a:pt x="0" y="3267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 noProof="0" dirty="0"/>
          </a:p>
        </p:txBody>
      </p:sp>
      <p:sp>
        <p:nvSpPr>
          <p:cNvPr id="10" name="Freeform 10"/>
          <p:cNvSpPr/>
          <p:nvPr/>
        </p:nvSpPr>
        <p:spPr>
          <a:xfrm>
            <a:off x="5076954" y="6424609"/>
            <a:ext cx="3391174" cy="3391174"/>
          </a:xfrm>
          <a:custGeom>
            <a:avLst/>
            <a:gdLst/>
            <a:ahLst/>
            <a:cxnLst/>
            <a:rect l="l" t="t" r="r" b="b"/>
            <a:pathLst>
              <a:path w="3391174" h="3391174">
                <a:moveTo>
                  <a:pt x="0" y="0"/>
                </a:moveTo>
                <a:lnTo>
                  <a:pt x="3391175" y="0"/>
                </a:lnTo>
                <a:lnTo>
                  <a:pt x="3391175" y="3391174"/>
                </a:lnTo>
                <a:lnTo>
                  <a:pt x="0" y="339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524278" y="489993"/>
            <a:ext cx="6533374" cy="125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s-ES_tradnl" sz="7400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Antecedentes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83354" y="2930072"/>
            <a:ext cx="7717348" cy="539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</a:pPr>
            <a:r>
              <a:rPr lang="es-ES_tradnl" sz="3066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Inicialmente concebido como un sistema de indexación y recuperación de texto, en 2013 se potenció con la integración de </a:t>
            </a:r>
            <a:r>
              <a:rPr lang="es-ES_tradnl" sz="3066" noProof="0" dirty="0" err="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Logstash</a:t>
            </a:r>
            <a:r>
              <a:rPr lang="es-ES_tradnl" sz="3066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(ingesta y procesamiento de datos) y </a:t>
            </a:r>
            <a:r>
              <a:rPr lang="es-ES_tradnl" sz="3066" noProof="0" dirty="0" err="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Kibana</a:t>
            </a:r>
            <a:r>
              <a:rPr lang="es-ES_tradnl" sz="3066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(visualización de resultados), formando el ELK </a:t>
            </a:r>
            <a:r>
              <a:rPr lang="es-ES_tradnl" sz="3066" noProof="0" dirty="0" err="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Stack</a:t>
            </a:r>
            <a:r>
              <a:rPr lang="es-ES_tradnl" sz="3066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. Este paso consolidó a </a:t>
            </a:r>
            <a:r>
              <a:rPr lang="es-ES_tradnl" sz="3066" noProof="0" dirty="0" err="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Elasticsearch</a:t>
            </a:r>
            <a:r>
              <a:rPr lang="es-ES_tradnl" sz="3066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como un ecosistema integral para la administración, búsqueda y análisis de información en tiempo real.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28633" y="1982448"/>
            <a:ext cx="3830734" cy="3830734"/>
          </a:xfrm>
          <a:custGeom>
            <a:avLst/>
            <a:gdLst/>
            <a:ahLst/>
            <a:cxnLst/>
            <a:rect l="l" t="t" r="r" b="b"/>
            <a:pathLst>
              <a:path w="3830734" h="3830734">
                <a:moveTo>
                  <a:pt x="0" y="0"/>
                </a:moveTo>
                <a:lnTo>
                  <a:pt x="3830734" y="0"/>
                </a:lnTo>
                <a:lnTo>
                  <a:pt x="3830734" y="3830735"/>
                </a:lnTo>
                <a:lnTo>
                  <a:pt x="0" y="3830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_tradnl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5378052" y="6060187"/>
            <a:ext cx="765214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s-ES_tradnl" sz="9200" noProof="0" dirty="0" err="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Elasticsearch</a:t>
            </a:r>
            <a:endParaRPr lang="es-ES_tradnl" sz="9200" noProof="0" dirty="0">
              <a:solidFill>
                <a:srgbClr val="FFFFFF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455038" y="379308"/>
            <a:ext cx="6912378" cy="1614548"/>
            <a:chOff x="0" y="0"/>
            <a:chExt cx="1820534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0534" cy="425239"/>
            </a:xfrm>
            <a:custGeom>
              <a:avLst/>
              <a:gdLst/>
              <a:ahLst/>
              <a:cxnLst/>
              <a:rect l="l" t="t" r="r" b="b"/>
              <a:pathLst>
                <a:path w="1820534" h="425239">
                  <a:moveTo>
                    <a:pt x="1820534" y="112001"/>
                  </a:moveTo>
                  <a:lnTo>
                    <a:pt x="1820534" y="313239"/>
                  </a:lnTo>
                  <a:cubicBezTo>
                    <a:pt x="1820534" y="375095"/>
                    <a:pt x="1770389" y="425239"/>
                    <a:pt x="1708533" y="425239"/>
                  </a:cubicBezTo>
                  <a:lnTo>
                    <a:pt x="112001" y="425239"/>
                  </a:lnTo>
                  <a:cubicBezTo>
                    <a:pt x="50144" y="425239"/>
                    <a:pt x="0" y="375095"/>
                    <a:pt x="0" y="313239"/>
                  </a:cubicBezTo>
                  <a:lnTo>
                    <a:pt x="0" y="112001"/>
                  </a:lnTo>
                  <a:cubicBezTo>
                    <a:pt x="0" y="50144"/>
                    <a:pt x="50144" y="0"/>
                    <a:pt x="112001" y="0"/>
                  </a:cubicBezTo>
                  <a:lnTo>
                    <a:pt x="1708533" y="0"/>
                  </a:lnTo>
                  <a:cubicBezTo>
                    <a:pt x="1770389" y="0"/>
                    <a:pt x="1820534" y="50144"/>
                    <a:pt x="1820534" y="112001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20534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20334" y="1749821"/>
            <a:ext cx="8843388" cy="7809404"/>
            <a:chOff x="0" y="0"/>
            <a:chExt cx="2329123" cy="2056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9123" cy="2056798"/>
            </a:xfrm>
            <a:custGeom>
              <a:avLst/>
              <a:gdLst/>
              <a:ahLst/>
              <a:cxnLst/>
              <a:rect l="l" t="t" r="r" b="b"/>
              <a:pathLst>
                <a:path w="2329123" h="2056798">
                  <a:moveTo>
                    <a:pt x="44648" y="0"/>
                  </a:moveTo>
                  <a:lnTo>
                    <a:pt x="2284475" y="0"/>
                  </a:lnTo>
                  <a:cubicBezTo>
                    <a:pt x="2309133" y="0"/>
                    <a:pt x="2329123" y="19990"/>
                    <a:pt x="2329123" y="44648"/>
                  </a:cubicBezTo>
                  <a:lnTo>
                    <a:pt x="2329123" y="2012150"/>
                  </a:lnTo>
                  <a:cubicBezTo>
                    <a:pt x="2329123" y="2023991"/>
                    <a:pt x="2324419" y="2035348"/>
                    <a:pt x="2316046" y="2043721"/>
                  </a:cubicBezTo>
                  <a:cubicBezTo>
                    <a:pt x="2307673" y="2052094"/>
                    <a:pt x="2296316" y="2056798"/>
                    <a:pt x="2284475" y="2056798"/>
                  </a:cubicBezTo>
                  <a:lnTo>
                    <a:pt x="44648" y="2056798"/>
                  </a:lnTo>
                  <a:cubicBezTo>
                    <a:pt x="32806" y="2056798"/>
                    <a:pt x="21450" y="2052094"/>
                    <a:pt x="13077" y="2043721"/>
                  </a:cubicBezTo>
                  <a:cubicBezTo>
                    <a:pt x="4704" y="2035348"/>
                    <a:pt x="0" y="2023991"/>
                    <a:pt x="0" y="2012150"/>
                  </a:cubicBezTo>
                  <a:lnTo>
                    <a:pt x="0" y="44648"/>
                  </a:lnTo>
                  <a:cubicBezTo>
                    <a:pt x="0" y="32806"/>
                    <a:pt x="4704" y="21450"/>
                    <a:pt x="13077" y="13077"/>
                  </a:cubicBezTo>
                  <a:cubicBezTo>
                    <a:pt x="21450" y="4704"/>
                    <a:pt x="32806" y="0"/>
                    <a:pt x="44648" y="0"/>
                  </a:cubicBezTo>
                  <a:close/>
                </a:path>
              </a:pathLst>
            </a:custGeom>
            <a:solidFill>
              <a:srgbClr val="1D3B58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29123" cy="2094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9600" y="489993"/>
            <a:ext cx="6448052" cy="125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s-ES_tradnl" sz="7400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Antecedentes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83354" y="2388822"/>
            <a:ext cx="7717348" cy="647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</a:pPr>
            <a:r>
              <a:rPr lang="es-ES_tradnl" sz="3066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Hoy es ampliamente utilizado en ámbitos como el análisis de registros de aplicaciones, la monitorización de métricas operativas, la supervisión de infraestructura y la seguridad informática. Su enfoque integral lo convierte en una solución centralizada capaz de recibir datos en tiempo real, procesarlos simultáneamente y generar reportes visuales que apoyan la toma de decisiones estratégicas basadas en datos.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624B4-1BED-876E-11C6-2CD7D3172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74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0A6CC-7A95-860C-89F2-CA51F9EB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616EE6-E827-8759-CE1E-5AD2ECF2DA0A}"/>
              </a:ext>
            </a:extLst>
          </p:cNvPr>
          <p:cNvSpPr/>
          <p:nvPr/>
        </p:nvSpPr>
        <p:spPr>
          <a:xfrm>
            <a:off x="0" y="6016"/>
            <a:ext cx="2610000" cy="10287000"/>
          </a:xfrm>
          <a:prstGeom prst="rect">
            <a:avLst/>
          </a:prstGeom>
          <a:solidFill>
            <a:srgbClr val="36A2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FF8A6-049C-C688-B9AA-DC844804965C}"/>
              </a:ext>
            </a:extLst>
          </p:cNvPr>
          <p:cNvSpPr/>
          <p:nvPr/>
        </p:nvSpPr>
        <p:spPr>
          <a:xfrm>
            <a:off x="2609999" y="0"/>
            <a:ext cx="2610000" cy="10287000"/>
          </a:xfrm>
          <a:prstGeom prst="rect">
            <a:avLst/>
          </a:prstGeom>
          <a:solidFill>
            <a:srgbClr val="34C3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BC2BA-F47A-5843-54A1-EFDF9F86D3F7}"/>
              </a:ext>
            </a:extLst>
          </p:cNvPr>
          <p:cNvSpPr/>
          <p:nvPr/>
        </p:nvSpPr>
        <p:spPr>
          <a:xfrm>
            <a:off x="5219999" y="6016"/>
            <a:ext cx="2610000" cy="102870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6C6026-8540-03AF-F3B9-A0B4662FA4D4}"/>
              </a:ext>
            </a:extLst>
          </p:cNvPr>
          <p:cNvSpPr/>
          <p:nvPr/>
        </p:nvSpPr>
        <p:spPr>
          <a:xfrm>
            <a:off x="7817967" y="6016"/>
            <a:ext cx="2610000" cy="10287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5D67D7-A1F1-DACD-4E30-E7F106C0FC1E}"/>
              </a:ext>
            </a:extLst>
          </p:cNvPr>
          <p:cNvSpPr/>
          <p:nvPr/>
        </p:nvSpPr>
        <p:spPr>
          <a:xfrm>
            <a:off x="10415935" y="6016"/>
            <a:ext cx="2610000" cy="102870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03C4E3-F366-70EC-4BDB-16C7610652FB}"/>
              </a:ext>
            </a:extLst>
          </p:cNvPr>
          <p:cNvSpPr/>
          <p:nvPr/>
        </p:nvSpPr>
        <p:spPr>
          <a:xfrm>
            <a:off x="13025935" y="0"/>
            <a:ext cx="2610000" cy="10287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B090B8-7712-128D-9A85-BAF16EB045D5}"/>
              </a:ext>
            </a:extLst>
          </p:cNvPr>
          <p:cNvSpPr/>
          <p:nvPr/>
        </p:nvSpPr>
        <p:spPr>
          <a:xfrm>
            <a:off x="15635935" y="6016"/>
            <a:ext cx="2610000" cy="10287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365FB4-4373-28E4-D089-3CB64BF1C6EC}"/>
              </a:ext>
            </a:extLst>
          </p:cNvPr>
          <p:cNvSpPr txBox="1"/>
          <p:nvPr/>
        </p:nvSpPr>
        <p:spPr>
          <a:xfrm rot="16200000">
            <a:off x="546646" y="47311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BC3F-03A2-76CD-A00E-7C5A2E6D5474}"/>
              </a:ext>
            </a:extLst>
          </p:cNvPr>
          <p:cNvSpPr txBox="1"/>
          <p:nvPr/>
        </p:nvSpPr>
        <p:spPr>
          <a:xfrm rot="16200000">
            <a:off x="3242446" y="473116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F7D86-9C38-9462-AD7D-F7E02EC13245}"/>
              </a:ext>
            </a:extLst>
          </p:cNvPr>
          <p:cNvSpPr txBox="1"/>
          <p:nvPr/>
        </p:nvSpPr>
        <p:spPr>
          <a:xfrm rot="16200000">
            <a:off x="5718518" y="473115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66526B-3FB9-6D6B-3B99-0E3D52CC2F2D}"/>
              </a:ext>
            </a:extLst>
          </p:cNvPr>
          <p:cNvSpPr txBox="1"/>
          <p:nvPr/>
        </p:nvSpPr>
        <p:spPr>
          <a:xfrm rot="16200000">
            <a:off x="8328518" y="473115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97CC3-B993-F71E-D535-E211DB6E9AA9}"/>
              </a:ext>
            </a:extLst>
          </p:cNvPr>
          <p:cNvSpPr txBox="1"/>
          <p:nvPr/>
        </p:nvSpPr>
        <p:spPr>
          <a:xfrm rot="16200000">
            <a:off x="10914454" y="4731158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E5B861-DF60-94D6-0FD9-C61255212105}"/>
              </a:ext>
            </a:extLst>
          </p:cNvPr>
          <p:cNvSpPr txBox="1"/>
          <p:nvPr/>
        </p:nvSpPr>
        <p:spPr>
          <a:xfrm rot="16200000">
            <a:off x="13500390" y="4731157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4E845D-2B19-50B0-072C-860AB13E6300}"/>
              </a:ext>
            </a:extLst>
          </p:cNvPr>
          <p:cNvSpPr txBox="1"/>
          <p:nvPr/>
        </p:nvSpPr>
        <p:spPr>
          <a:xfrm rot="16200000">
            <a:off x="16086326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639844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F3F78-27B0-6087-2E01-F98040951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9960C5-CA6F-C431-FEC8-0F1707C932FE}"/>
              </a:ext>
            </a:extLst>
          </p:cNvPr>
          <p:cNvSpPr/>
          <p:nvPr/>
        </p:nvSpPr>
        <p:spPr>
          <a:xfrm>
            <a:off x="-1" y="6016"/>
            <a:ext cx="12000080" cy="10287000"/>
          </a:xfrm>
          <a:prstGeom prst="rect">
            <a:avLst/>
          </a:prstGeom>
          <a:solidFill>
            <a:srgbClr val="36A2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ECBF06-7AE2-BDD4-30FC-3C5A3B5DB4A0}"/>
              </a:ext>
            </a:extLst>
          </p:cNvPr>
          <p:cNvSpPr/>
          <p:nvPr/>
        </p:nvSpPr>
        <p:spPr>
          <a:xfrm>
            <a:off x="12000079" y="-6016"/>
            <a:ext cx="1046426" cy="10287000"/>
          </a:xfrm>
          <a:prstGeom prst="rect">
            <a:avLst/>
          </a:prstGeom>
          <a:solidFill>
            <a:srgbClr val="34C3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0852C1-7676-AC0C-1A34-476740FF262E}"/>
              </a:ext>
            </a:extLst>
          </p:cNvPr>
          <p:cNvSpPr/>
          <p:nvPr/>
        </p:nvSpPr>
        <p:spPr>
          <a:xfrm>
            <a:off x="13031603" y="6016"/>
            <a:ext cx="1048710" cy="102870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6104AF-E8EA-A463-95DC-3D9FC98979C0}"/>
              </a:ext>
            </a:extLst>
          </p:cNvPr>
          <p:cNvSpPr/>
          <p:nvPr/>
        </p:nvSpPr>
        <p:spPr>
          <a:xfrm>
            <a:off x="14071150" y="6016"/>
            <a:ext cx="1048710" cy="10287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BB1E6F-9E43-C3B1-810B-6F5E609E34BE}"/>
              </a:ext>
            </a:extLst>
          </p:cNvPr>
          <p:cNvSpPr/>
          <p:nvPr/>
        </p:nvSpPr>
        <p:spPr>
          <a:xfrm>
            <a:off x="15111837" y="0"/>
            <a:ext cx="1048710" cy="102870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A10C3E-9619-25D7-36B2-C227D997B7A3}"/>
              </a:ext>
            </a:extLst>
          </p:cNvPr>
          <p:cNvSpPr/>
          <p:nvPr/>
        </p:nvSpPr>
        <p:spPr>
          <a:xfrm>
            <a:off x="16160547" y="0"/>
            <a:ext cx="1048709" cy="10287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5915D1-AF2E-A1F4-35EE-549D22D5B128}"/>
              </a:ext>
            </a:extLst>
          </p:cNvPr>
          <p:cNvSpPr/>
          <p:nvPr/>
        </p:nvSpPr>
        <p:spPr>
          <a:xfrm>
            <a:off x="17197225" y="6016"/>
            <a:ext cx="1048709" cy="10287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3AB99-0793-6043-493C-BAE56C5A063E}"/>
              </a:ext>
            </a:extLst>
          </p:cNvPr>
          <p:cNvSpPr txBox="1"/>
          <p:nvPr/>
        </p:nvSpPr>
        <p:spPr>
          <a:xfrm>
            <a:off x="5410200" y="94107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C49E35-D24D-F6BA-3269-EC3448F29921}"/>
              </a:ext>
            </a:extLst>
          </p:cNvPr>
          <p:cNvSpPr txBox="1"/>
          <p:nvPr/>
        </p:nvSpPr>
        <p:spPr>
          <a:xfrm rot="16200000">
            <a:off x="11728843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B8EA88-D4FE-DB07-5DD0-80FBA6F41BF0}"/>
              </a:ext>
            </a:extLst>
          </p:cNvPr>
          <p:cNvSpPr txBox="1"/>
          <p:nvPr/>
        </p:nvSpPr>
        <p:spPr>
          <a:xfrm rot="16200000">
            <a:off x="12761510" y="4751208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03BD19-8CD6-1F18-16AA-3C36B6823CE4}"/>
              </a:ext>
            </a:extLst>
          </p:cNvPr>
          <p:cNvSpPr txBox="1"/>
          <p:nvPr/>
        </p:nvSpPr>
        <p:spPr>
          <a:xfrm rot="16200000">
            <a:off x="13813642" y="471711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428BD6-53C1-7FAF-39D8-A29A8E1E8702}"/>
              </a:ext>
            </a:extLst>
          </p:cNvPr>
          <p:cNvSpPr txBox="1"/>
          <p:nvPr/>
        </p:nvSpPr>
        <p:spPr>
          <a:xfrm rot="16200000">
            <a:off x="14845755" y="4749203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AC0697-2517-FCEF-25A7-EBF1C4366995}"/>
              </a:ext>
            </a:extLst>
          </p:cNvPr>
          <p:cNvSpPr txBox="1"/>
          <p:nvPr/>
        </p:nvSpPr>
        <p:spPr>
          <a:xfrm rot="16200000">
            <a:off x="15907638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DD773D-6B98-9899-3F20-AA38C02FBADD}"/>
              </a:ext>
            </a:extLst>
          </p:cNvPr>
          <p:cNvSpPr txBox="1"/>
          <p:nvPr/>
        </p:nvSpPr>
        <p:spPr>
          <a:xfrm rot="16200000">
            <a:off x="16947739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38BDD-891E-3BD1-FB03-AFE50401F061}"/>
              </a:ext>
            </a:extLst>
          </p:cNvPr>
          <p:cNvSpPr txBox="1"/>
          <p:nvPr/>
        </p:nvSpPr>
        <p:spPr>
          <a:xfrm>
            <a:off x="3044360" y="288867"/>
            <a:ext cx="6291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Version</a:t>
            </a:r>
            <a:r>
              <a:rPr lang="es-ES_tradnl" sz="36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</a:t>
            </a:r>
            <a:r>
              <a:rPr lang="es-ES_tradnl" sz="36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inical</a:t>
            </a:r>
            <a:r>
              <a:rPr lang="es-ES_tradnl" sz="36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estable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45E0A-B727-32D9-A2A7-17209EA2C8BC}"/>
              </a:ext>
            </a:extLst>
          </p:cNvPr>
          <p:cNvSpPr txBox="1"/>
          <p:nvPr/>
        </p:nvSpPr>
        <p:spPr>
          <a:xfrm>
            <a:off x="1673338" y="2054992"/>
            <a:ext cx="86534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Se incorporaron mejoras clave como el sistema de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snapshots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y recuperación, agregaciones avanzadas,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circuit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breakers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para evitar sobrecargas y la API _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cat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, que facilitó la administración del clúster.</a:t>
            </a:r>
          </a:p>
        </p:txBody>
      </p:sp>
    </p:spTree>
    <p:extLst>
      <p:ext uri="{BB962C8B-B14F-4D97-AF65-F5344CB8AC3E}">
        <p14:creationId xmlns:p14="http://schemas.microsoft.com/office/powerpoint/2010/main" val="176019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51007-BBB7-356A-34E6-998D67F3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D20ABE-58DC-68E4-8A5C-116AEDCA830D}"/>
              </a:ext>
            </a:extLst>
          </p:cNvPr>
          <p:cNvSpPr/>
          <p:nvPr/>
        </p:nvSpPr>
        <p:spPr>
          <a:xfrm>
            <a:off x="-1" y="6016"/>
            <a:ext cx="1046426" cy="10287000"/>
          </a:xfrm>
          <a:prstGeom prst="rect">
            <a:avLst/>
          </a:prstGeom>
          <a:solidFill>
            <a:srgbClr val="36A2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351CD-4040-539C-DAFF-464E666E3C72}"/>
              </a:ext>
            </a:extLst>
          </p:cNvPr>
          <p:cNvSpPr/>
          <p:nvPr/>
        </p:nvSpPr>
        <p:spPr>
          <a:xfrm>
            <a:off x="1040952" y="-6016"/>
            <a:ext cx="12005554" cy="10287000"/>
          </a:xfrm>
          <a:prstGeom prst="rect">
            <a:avLst/>
          </a:prstGeom>
          <a:solidFill>
            <a:srgbClr val="34C3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BDE78-FB16-1956-0E6C-EA7C513CCDE1}"/>
              </a:ext>
            </a:extLst>
          </p:cNvPr>
          <p:cNvSpPr/>
          <p:nvPr/>
        </p:nvSpPr>
        <p:spPr>
          <a:xfrm>
            <a:off x="13031603" y="6016"/>
            <a:ext cx="1048710" cy="102870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D8EE66-6107-18DA-133A-5B71947AE6DC}"/>
              </a:ext>
            </a:extLst>
          </p:cNvPr>
          <p:cNvSpPr/>
          <p:nvPr/>
        </p:nvSpPr>
        <p:spPr>
          <a:xfrm>
            <a:off x="14071150" y="6016"/>
            <a:ext cx="1048710" cy="10287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F66056-D85D-6015-985B-A6F73F8306FF}"/>
              </a:ext>
            </a:extLst>
          </p:cNvPr>
          <p:cNvSpPr/>
          <p:nvPr/>
        </p:nvSpPr>
        <p:spPr>
          <a:xfrm>
            <a:off x="15111837" y="0"/>
            <a:ext cx="1048710" cy="102870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EAADFB-7C05-D11F-8AA7-A7ED3E811269}"/>
              </a:ext>
            </a:extLst>
          </p:cNvPr>
          <p:cNvSpPr/>
          <p:nvPr/>
        </p:nvSpPr>
        <p:spPr>
          <a:xfrm>
            <a:off x="16160547" y="0"/>
            <a:ext cx="1048709" cy="10287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091D85-F83C-240C-3E92-E391908B508A}"/>
              </a:ext>
            </a:extLst>
          </p:cNvPr>
          <p:cNvSpPr/>
          <p:nvPr/>
        </p:nvSpPr>
        <p:spPr>
          <a:xfrm>
            <a:off x="17197225" y="6016"/>
            <a:ext cx="1048709" cy="10287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A5A816-E13C-2879-3B75-F13EC483B500}"/>
              </a:ext>
            </a:extLst>
          </p:cNvPr>
          <p:cNvSpPr txBox="1"/>
          <p:nvPr/>
        </p:nvSpPr>
        <p:spPr>
          <a:xfrm rot="16200000">
            <a:off x="-248636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4BD281-4871-CD1D-3301-179316FB0B4C}"/>
              </a:ext>
            </a:extLst>
          </p:cNvPr>
          <p:cNvSpPr txBox="1"/>
          <p:nvPr/>
        </p:nvSpPr>
        <p:spPr>
          <a:xfrm>
            <a:off x="6249280" y="9419864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C76279-9399-92F2-FDE9-FAB5A2727057}"/>
              </a:ext>
            </a:extLst>
          </p:cNvPr>
          <p:cNvSpPr txBox="1"/>
          <p:nvPr/>
        </p:nvSpPr>
        <p:spPr>
          <a:xfrm rot="16200000">
            <a:off x="12761510" y="4751208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E3BB88-D432-22C3-F6C2-8FAD099A9896}"/>
              </a:ext>
            </a:extLst>
          </p:cNvPr>
          <p:cNvSpPr txBox="1"/>
          <p:nvPr/>
        </p:nvSpPr>
        <p:spPr>
          <a:xfrm rot="16200000">
            <a:off x="13813642" y="471711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21C7D-A369-6A3C-74D9-D465BE8E87C3}"/>
              </a:ext>
            </a:extLst>
          </p:cNvPr>
          <p:cNvSpPr txBox="1"/>
          <p:nvPr/>
        </p:nvSpPr>
        <p:spPr>
          <a:xfrm rot="16200000">
            <a:off x="14845755" y="4749203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0653D4-E00C-7C01-D4CE-4FFE76D6B2B7}"/>
              </a:ext>
            </a:extLst>
          </p:cNvPr>
          <p:cNvSpPr txBox="1"/>
          <p:nvPr/>
        </p:nvSpPr>
        <p:spPr>
          <a:xfrm rot="16200000">
            <a:off x="15907638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DD78C9-6C78-F6AE-F537-7E54E69D5A17}"/>
              </a:ext>
            </a:extLst>
          </p:cNvPr>
          <p:cNvSpPr txBox="1"/>
          <p:nvPr/>
        </p:nvSpPr>
        <p:spPr>
          <a:xfrm rot="16200000">
            <a:off x="16947739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55964-180A-88C3-4AA6-67C100790143}"/>
              </a:ext>
            </a:extLst>
          </p:cNvPr>
          <p:cNvSpPr txBox="1"/>
          <p:nvPr/>
        </p:nvSpPr>
        <p:spPr>
          <a:xfrm>
            <a:off x="4439712" y="282361"/>
            <a:ext cx="519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Seguridad y nube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6ABD3-862E-62FC-D71F-4CBAA9FF9F85}"/>
              </a:ext>
            </a:extLst>
          </p:cNvPr>
          <p:cNvSpPr txBox="1"/>
          <p:nvPr/>
        </p:nvSpPr>
        <p:spPr>
          <a:xfrm rot="10800000" flipV="1">
            <a:off x="2087024" y="2013552"/>
            <a:ext cx="990397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Se introdujo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Shield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, un plugin de seguridad que inicialmente era de pago, así como la adquisición de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found.no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, lo que permitió lanzar el servicio administrado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Elastic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Cloud. Además, se añadieron pipelines y se fortaleció la seguridad mediante Java Security Manager.</a:t>
            </a:r>
          </a:p>
        </p:txBody>
      </p:sp>
    </p:spTree>
    <p:extLst>
      <p:ext uri="{BB962C8B-B14F-4D97-AF65-F5344CB8AC3E}">
        <p14:creationId xmlns:p14="http://schemas.microsoft.com/office/powerpoint/2010/main" val="2337670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5C372-1C11-DFE0-6FC6-C8BF402E7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75880D-8881-5AB5-2529-39BE5EC34EB1}"/>
              </a:ext>
            </a:extLst>
          </p:cNvPr>
          <p:cNvSpPr/>
          <p:nvPr/>
        </p:nvSpPr>
        <p:spPr>
          <a:xfrm>
            <a:off x="-1" y="6016"/>
            <a:ext cx="1046426" cy="10287000"/>
          </a:xfrm>
          <a:prstGeom prst="rect">
            <a:avLst/>
          </a:prstGeom>
          <a:solidFill>
            <a:srgbClr val="36A2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985F86-60BD-2969-6D40-A3EDC0D423A0}"/>
              </a:ext>
            </a:extLst>
          </p:cNvPr>
          <p:cNvSpPr/>
          <p:nvPr/>
        </p:nvSpPr>
        <p:spPr>
          <a:xfrm>
            <a:off x="1040952" y="-6016"/>
            <a:ext cx="1045020" cy="10287000"/>
          </a:xfrm>
          <a:prstGeom prst="rect">
            <a:avLst/>
          </a:prstGeom>
          <a:solidFill>
            <a:srgbClr val="34C3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B3B21F-7142-5641-AC49-1FFB600B92BE}"/>
              </a:ext>
            </a:extLst>
          </p:cNvPr>
          <p:cNvSpPr/>
          <p:nvPr/>
        </p:nvSpPr>
        <p:spPr>
          <a:xfrm>
            <a:off x="2081052" y="6016"/>
            <a:ext cx="11999261" cy="102870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CAC676-A202-B27C-9215-56C21748387D}"/>
              </a:ext>
            </a:extLst>
          </p:cNvPr>
          <p:cNvSpPr/>
          <p:nvPr/>
        </p:nvSpPr>
        <p:spPr>
          <a:xfrm>
            <a:off x="14071150" y="6016"/>
            <a:ext cx="1048710" cy="10287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06E0CF-677C-5EB3-6CEE-1F62578FD377}"/>
              </a:ext>
            </a:extLst>
          </p:cNvPr>
          <p:cNvSpPr/>
          <p:nvPr/>
        </p:nvSpPr>
        <p:spPr>
          <a:xfrm>
            <a:off x="15111837" y="0"/>
            <a:ext cx="1048710" cy="102870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8F51F3-FB79-92EB-9E46-638E31A23CBF}"/>
              </a:ext>
            </a:extLst>
          </p:cNvPr>
          <p:cNvSpPr/>
          <p:nvPr/>
        </p:nvSpPr>
        <p:spPr>
          <a:xfrm>
            <a:off x="16160547" y="0"/>
            <a:ext cx="1048709" cy="10287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22EC92-1C22-28F8-196F-FF2EFF71219B}"/>
              </a:ext>
            </a:extLst>
          </p:cNvPr>
          <p:cNvSpPr/>
          <p:nvPr/>
        </p:nvSpPr>
        <p:spPr>
          <a:xfrm>
            <a:off x="17197225" y="6016"/>
            <a:ext cx="1048709" cy="10287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C3E238-A85A-EBDC-BE05-0ED47C37A325}"/>
              </a:ext>
            </a:extLst>
          </p:cNvPr>
          <p:cNvSpPr txBox="1"/>
          <p:nvPr/>
        </p:nvSpPr>
        <p:spPr>
          <a:xfrm rot="16200000">
            <a:off x="-248636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7F0CCE-A61D-CBB7-3D4B-AE01B7BE734E}"/>
              </a:ext>
            </a:extLst>
          </p:cNvPr>
          <p:cNvSpPr txBox="1"/>
          <p:nvPr/>
        </p:nvSpPr>
        <p:spPr>
          <a:xfrm rot="16200000">
            <a:off x="791465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D43F07-D9D7-AD75-B5B1-BE5325AED06F}"/>
              </a:ext>
            </a:extLst>
          </p:cNvPr>
          <p:cNvSpPr txBox="1"/>
          <p:nvPr/>
        </p:nvSpPr>
        <p:spPr>
          <a:xfrm>
            <a:off x="7290337" y="93345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795A26-6C17-E84D-95C1-2983AB819DCC}"/>
              </a:ext>
            </a:extLst>
          </p:cNvPr>
          <p:cNvSpPr txBox="1"/>
          <p:nvPr/>
        </p:nvSpPr>
        <p:spPr>
          <a:xfrm rot="16200000">
            <a:off x="13813642" y="471711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9A0CD-5435-98C5-B929-570628EC2695}"/>
              </a:ext>
            </a:extLst>
          </p:cNvPr>
          <p:cNvSpPr txBox="1"/>
          <p:nvPr/>
        </p:nvSpPr>
        <p:spPr>
          <a:xfrm rot="16200000">
            <a:off x="14845755" y="4749203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DA5BEA-855D-B78C-0EEE-5965DA8219B3}"/>
              </a:ext>
            </a:extLst>
          </p:cNvPr>
          <p:cNvSpPr txBox="1"/>
          <p:nvPr/>
        </p:nvSpPr>
        <p:spPr>
          <a:xfrm rot="16200000">
            <a:off x="15907638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FE68FF-5EA0-2E28-0573-D5629268E4F0}"/>
              </a:ext>
            </a:extLst>
          </p:cNvPr>
          <p:cNvSpPr txBox="1"/>
          <p:nvPr/>
        </p:nvSpPr>
        <p:spPr>
          <a:xfrm rot="16200000">
            <a:off x="16947739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75D59-1F22-12C7-61B1-57AF848E7867}"/>
              </a:ext>
            </a:extLst>
          </p:cNvPr>
          <p:cNvSpPr txBox="1"/>
          <p:nvPr/>
        </p:nvSpPr>
        <p:spPr>
          <a:xfrm>
            <a:off x="5278015" y="394939"/>
            <a:ext cx="5610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Salto a la versión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932A7-87AD-EF27-FB7A-9B5FCD329CEB}"/>
              </a:ext>
            </a:extLst>
          </p:cNvPr>
          <p:cNvSpPr txBox="1"/>
          <p:nvPr/>
        </p:nvSpPr>
        <p:spPr>
          <a:xfrm>
            <a:off x="3039998" y="2362769"/>
            <a:ext cx="100862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Elastic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decidió unificar sus productos bajo el nombre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Elastic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Stack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, integrando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Beats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como agentes ligeros para la recolección de datos, nodos de ingesta y el lenguaje de scripting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Painless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, optimizado para operaciones internas.</a:t>
            </a:r>
          </a:p>
        </p:txBody>
      </p:sp>
    </p:spTree>
    <p:extLst>
      <p:ext uri="{BB962C8B-B14F-4D97-AF65-F5344CB8AC3E}">
        <p14:creationId xmlns:p14="http://schemas.microsoft.com/office/powerpoint/2010/main" val="359996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E57AB-2BA9-1607-3E7F-AFDE982CA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0246BA-3DD8-8D28-D2CD-95108574BE94}"/>
              </a:ext>
            </a:extLst>
          </p:cNvPr>
          <p:cNvSpPr/>
          <p:nvPr/>
        </p:nvSpPr>
        <p:spPr>
          <a:xfrm>
            <a:off x="-1" y="6016"/>
            <a:ext cx="1046426" cy="10287000"/>
          </a:xfrm>
          <a:prstGeom prst="rect">
            <a:avLst/>
          </a:prstGeom>
          <a:solidFill>
            <a:srgbClr val="36A2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FC64B-7C19-1E37-9BC7-7E69C14726BA}"/>
              </a:ext>
            </a:extLst>
          </p:cNvPr>
          <p:cNvSpPr/>
          <p:nvPr/>
        </p:nvSpPr>
        <p:spPr>
          <a:xfrm>
            <a:off x="1040952" y="-6016"/>
            <a:ext cx="1045020" cy="10287000"/>
          </a:xfrm>
          <a:prstGeom prst="rect">
            <a:avLst/>
          </a:prstGeom>
          <a:solidFill>
            <a:srgbClr val="34C3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99442E-451C-328F-9CF4-CF4B34E4FD79}"/>
              </a:ext>
            </a:extLst>
          </p:cNvPr>
          <p:cNvSpPr/>
          <p:nvPr/>
        </p:nvSpPr>
        <p:spPr>
          <a:xfrm>
            <a:off x="2081053" y="6016"/>
            <a:ext cx="1041598" cy="102870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0A9A6-99C1-5575-F790-2B7414198C13}"/>
              </a:ext>
            </a:extLst>
          </p:cNvPr>
          <p:cNvSpPr/>
          <p:nvPr/>
        </p:nvSpPr>
        <p:spPr>
          <a:xfrm>
            <a:off x="3081420" y="6016"/>
            <a:ext cx="12038440" cy="10287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9624FC-C7D6-6A5D-38BA-B7639814438D}"/>
              </a:ext>
            </a:extLst>
          </p:cNvPr>
          <p:cNvSpPr/>
          <p:nvPr/>
        </p:nvSpPr>
        <p:spPr>
          <a:xfrm>
            <a:off x="15111837" y="0"/>
            <a:ext cx="1048710" cy="102870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0F9B1-9D93-F977-F000-71CB80B13F5D}"/>
              </a:ext>
            </a:extLst>
          </p:cNvPr>
          <p:cNvSpPr/>
          <p:nvPr/>
        </p:nvSpPr>
        <p:spPr>
          <a:xfrm>
            <a:off x="16160547" y="0"/>
            <a:ext cx="1048709" cy="10287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B4B5A8-61F7-AA3B-4650-5C29FF2AE682}"/>
              </a:ext>
            </a:extLst>
          </p:cNvPr>
          <p:cNvSpPr/>
          <p:nvPr/>
        </p:nvSpPr>
        <p:spPr>
          <a:xfrm>
            <a:off x="17197225" y="6016"/>
            <a:ext cx="1048709" cy="10287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16ACE-89A4-39B6-640F-96F15B9B0BB2}"/>
              </a:ext>
            </a:extLst>
          </p:cNvPr>
          <p:cNvSpPr txBox="1"/>
          <p:nvPr/>
        </p:nvSpPr>
        <p:spPr>
          <a:xfrm rot="16200000">
            <a:off x="-248636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0FFDAA-F799-FDEF-B36D-673137D79BB2}"/>
              </a:ext>
            </a:extLst>
          </p:cNvPr>
          <p:cNvSpPr txBox="1"/>
          <p:nvPr/>
        </p:nvSpPr>
        <p:spPr>
          <a:xfrm rot="16200000">
            <a:off x="791465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AAE1B6-5BC4-2544-FDB8-D7848DBF631C}"/>
              </a:ext>
            </a:extLst>
          </p:cNvPr>
          <p:cNvSpPr txBox="1"/>
          <p:nvPr/>
        </p:nvSpPr>
        <p:spPr>
          <a:xfrm rot="16200000">
            <a:off x="1745431" y="457876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BFC629-2603-7C20-3C88-73ACFD143C44}"/>
              </a:ext>
            </a:extLst>
          </p:cNvPr>
          <p:cNvSpPr txBox="1"/>
          <p:nvPr/>
        </p:nvSpPr>
        <p:spPr>
          <a:xfrm>
            <a:off x="8349551" y="94107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256EA2-4091-20A3-07A0-5C4FCFFFEBEA}"/>
              </a:ext>
            </a:extLst>
          </p:cNvPr>
          <p:cNvSpPr txBox="1"/>
          <p:nvPr/>
        </p:nvSpPr>
        <p:spPr>
          <a:xfrm rot="16200000">
            <a:off x="14845755" y="4749203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5BE234-208C-AB6B-71E8-50676323550F}"/>
              </a:ext>
            </a:extLst>
          </p:cNvPr>
          <p:cNvSpPr txBox="1"/>
          <p:nvPr/>
        </p:nvSpPr>
        <p:spPr>
          <a:xfrm rot="16200000">
            <a:off x="15907638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6AB220-1AB7-3CBA-C2DE-A83FCA179D1C}"/>
              </a:ext>
            </a:extLst>
          </p:cNvPr>
          <p:cNvSpPr txBox="1"/>
          <p:nvPr/>
        </p:nvSpPr>
        <p:spPr>
          <a:xfrm rot="16200000">
            <a:off x="16947739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1A00B-359D-3187-453F-F0A6F4078240}"/>
              </a:ext>
            </a:extLst>
          </p:cNvPr>
          <p:cNvSpPr txBox="1"/>
          <p:nvPr/>
        </p:nvSpPr>
        <p:spPr>
          <a:xfrm>
            <a:off x="7652067" y="296968"/>
            <a:ext cx="288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Versión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F9449-88A6-4C8F-55FC-3B54F3722A50}"/>
              </a:ext>
            </a:extLst>
          </p:cNvPr>
          <p:cNvSpPr txBox="1"/>
          <p:nvPr/>
        </p:nvSpPr>
        <p:spPr>
          <a:xfrm>
            <a:off x="5206957" y="2670544"/>
            <a:ext cx="78740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Se eliminaron los “tipos” de documentos para simplificar el modelado de datos y se optimizó el ordenamiento de índices.</a:t>
            </a:r>
          </a:p>
        </p:txBody>
      </p:sp>
    </p:spTree>
    <p:extLst>
      <p:ext uri="{BB962C8B-B14F-4D97-AF65-F5344CB8AC3E}">
        <p14:creationId xmlns:p14="http://schemas.microsoft.com/office/powerpoint/2010/main" val="395817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09CEF-CFF5-2786-4B98-D4BE7282E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389DF1-000C-657B-3438-46EC8BE728DC}"/>
              </a:ext>
            </a:extLst>
          </p:cNvPr>
          <p:cNvSpPr/>
          <p:nvPr/>
        </p:nvSpPr>
        <p:spPr>
          <a:xfrm>
            <a:off x="-1" y="6016"/>
            <a:ext cx="1046426" cy="10287000"/>
          </a:xfrm>
          <a:prstGeom prst="rect">
            <a:avLst/>
          </a:prstGeom>
          <a:solidFill>
            <a:srgbClr val="36A2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67317B-D743-E9B1-1735-C9EF453054CD}"/>
              </a:ext>
            </a:extLst>
          </p:cNvPr>
          <p:cNvSpPr/>
          <p:nvPr/>
        </p:nvSpPr>
        <p:spPr>
          <a:xfrm>
            <a:off x="1036033" y="6016"/>
            <a:ext cx="1045020" cy="10287000"/>
          </a:xfrm>
          <a:prstGeom prst="rect">
            <a:avLst/>
          </a:prstGeom>
          <a:solidFill>
            <a:srgbClr val="34C3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13B6DE-7884-041D-BB13-6D5F170DAE60}"/>
              </a:ext>
            </a:extLst>
          </p:cNvPr>
          <p:cNvSpPr/>
          <p:nvPr/>
        </p:nvSpPr>
        <p:spPr>
          <a:xfrm>
            <a:off x="2081053" y="6016"/>
            <a:ext cx="1041598" cy="102870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854B32-DF23-FA2C-492E-47E7FB263AAE}"/>
              </a:ext>
            </a:extLst>
          </p:cNvPr>
          <p:cNvSpPr/>
          <p:nvPr/>
        </p:nvSpPr>
        <p:spPr>
          <a:xfrm>
            <a:off x="3120600" y="0"/>
            <a:ext cx="1062205" cy="10287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D66FF1-0C9E-B6B4-9DF7-419849F1438A}"/>
              </a:ext>
            </a:extLst>
          </p:cNvPr>
          <p:cNvSpPr/>
          <p:nvPr/>
        </p:nvSpPr>
        <p:spPr>
          <a:xfrm>
            <a:off x="4182805" y="0"/>
            <a:ext cx="11977742" cy="102870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B6848-CB16-9397-97E1-B37147F57C0A}"/>
              </a:ext>
            </a:extLst>
          </p:cNvPr>
          <p:cNvSpPr/>
          <p:nvPr/>
        </p:nvSpPr>
        <p:spPr>
          <a:xfrm>
            <a:off x="16160547" y="0"/>
            <a:ext cx="1048709" cy="10287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B9CFE5-EB09-3687-9FA7-F3BF8611ED56}"/>
              </a:ext>
            </a:extLst>
          </p:cNvPr>
          <p:cNvSpPr/>
          <p:nvPr/>
        </p:nvSpPr>
        <p:spPr>
          <a:xfrm>
            <a:off x="17197225" y="6016"/>
            <a:ext cx="1048709" cy="10287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BC30B8-3886-5119-2966-743ADB9831EA}"/>
              </a:ext>
            </a:extLst>
          </p:cNvPr>
          <p:cNvSpPr txBox="1"/>
          <p:nvPr/>
        </p:nvSpPr>
        <p:spPr>
          <a:xfrm rot="16200000">
            <a:off x="-248636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25EE01-A261-DEF5-75A8-3F4EA0788A97}"/>
              </a:ext>
            </a:extLst>
          </p:cNvPr>
          <p:cNvSpPr txBox="1"/>
          <p:nvPr/>
        </p:nvSpPr>
        <p:spPr>
          <a:xfrm rot="16200000">
            <a:off x="791465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584ABF-BC6D-5CDB-DED9-4E0A973CB367}"/>
              </a:ext>
            </a:extLst>
          </p:cNvPr>
          <p:cNvSpPr txBox="1"/>
          <p:nvPr/>
        </p:nvSpPr>
        <p:spPr>
          <a:xfrm rot="16200000">
            <a:off x="1844508" y="460081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A844D2-5787-0186-40B6-3A94B7A5B9D5}"/>
              </a:ext>
            </a:extLst>
          </p:cNvPr>
          <p:cNvSpPr txBox="1"/>
          <p:nvPr/>
        </p:nvSpPr>
        <p:spPr>
          <a:xfrm rot="16200000">
            <a:off x="2893218" y="457875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6F5F6F-014C-59D4-C688-46EED1CE5EE7}"/>
              </a:ext>
            </a:extLst>
          </p:cNvPr>
          <p:cNvSpPr txBox="1"/>
          <p:nvPr/>
        </p:nvSpPr>
        <p:spPr>
          <a:xfrm>
            <a:off x="9377227" y="941284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4F9348-E426-60F4-55DE-B2156B27D86F}"/>
              </a:ext>
            </a:extLst>
          </p:cNvPr>
          <p:cNvSpPr txBox="1"/>
          <p:nvPr/>
        </p:nvSpPr>
        <p:spPr>
          <a:xfrm rot="16200000">
            <a:off x="15907638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178B37-B888-A2D6-62B0-35DCEA10115E}"/>
              </a:ext>
            </a:extLst>
          </p:cNvPr>
          <p:cNvSpPr txBox="1"/>
          <p:nvPr/>
        </p:nvSpPr>
        <p:spPr>
          <a:xfrm rot="16200000">
            <a:off x="16947739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D0058-FEE7-9973-0DF8-C2EEA1A9F3CE}"/>
              </a:ext>
            </a:extLst>
          </p:cNvPr>
          <p:cNvSpPr txBox="1"/>
          <p:nvPr/>
        </p:nvSpPr>
        <p:spPr>
          <a:xfrm>
            <a:off x="8727114" y="289379"/>
            <a:ext cx="288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Versión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E1758-0C2E-91FE-A211-2202689CFF06}"/>
              </a:ext>
            </a:extLst>
          </p:cNvPr>
          <p:cNvSpPr txBox="1"/>
          <p:nvPr/>
        </p:nvSpPr>
        <p:spPr>
          <a:xfrm>
            <a:off x="6034750" y="1638300"/>
            <a:ext cx="830433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Se introdujo el nuevo coordinador de clúster Zen2, más resiliente y escalable, y se ofreció seguridad gratuita a partir de las versiones 6.8 y 7.1, marcando un cambio importante en su política de acceso a funciones críticas.</a:t>
            </a:r>
          </a:p>
        </p:txBody>
      </p:sp>
    </p:spTree>
    <p:extLst>
      <p:ext uri="{BB962C8B-B14F-4D97-AF65-F5344CB8AC3E}">
        <p14:creationId xmlns:p14="http://schemas.microsoft.com/office/powerpoint/2010/main" val="281804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686FA1-CE2B-673A-DD98-7C88DA01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30C273-652F-0F38-CBDF-AAC93D99DD1F}"/>
              </a:ext>
            </a:extLst>
          </p:cNvPr>
          <p:cNvSpPr/>
          <p:nvPr/>
        </p:nvSpPr>
        <p:spPr>
          <a:xfrm>
            <a:off x="-1" y="6016"/>
            <a:ext cx="1046426" cy="10287000"/>
          </a:xfrm>
          <a:prstGeom prst="rect">
            <a:avLst/>
          </a:prstGeom>
          <a:solidFill>
            <a:srgbClr val="36A2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2CBDE0-9F38-F534-0E2E-C5549234B876}"/>
              </a:ext>
            </a:extLst>
          </p:cNvPr>
          <p:cNvSpPr/>
          <p:nvPr/>
        </p:nvSpPr>
        <p:spPr>
          <a:xfrm>
            <a:off x="1040952" y="-6016"/>
            <a:ext cx="1045020" cy="10287000"/>
          </a:xfrm>
          <a:prstGeom prst="rect">
            <a:avLst/>
          </a:prstGeom>
          <a:solidFill>
            <a:srgbClr val="34C3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368B61-7781-C35D-DB50-7F4E3ACB35BF}"/>
              </a:ext>
            </a:extLst>
          </p:cNvPr>
          <p:cNvSpPr/>
          <p:nvPr/>
        </p:nvSpPr>
        <p:spPr>
          <a:xfrm>
            <a:off x="2081053" y="6016"/>
            <a:ext cx="1041598" cy="102870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12D63E-69FC-A214-43B0-4334C5B84C4A}"/>
              </a:ext>
            </a:extLst>
          </p:cNvPr>
          <p:cNvSpPr/>
          <p:nvPr/>
        </p:nvSpPr>
        <p:spPr>
          <a:xfrm>
            <a:off x="3114630" y="6016"/>
            <a:ext cx="1068762" cy="10287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59E4A3-F84B-1329-ECBC-BC076F9266BC}"/>
              </a:ext>
            </a:extLst>
          </p:cNvPr>
          <p:cNvSpPr/>
          <p:nvPr/>
        </p:nvSpPr>
        <p:spPr>
          <a:xfrm>
            <a:off x="4182805" y="0"/>
            <a:ext cx="1037264" cy="102870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033F45-0270-41D2-67F3-C0AA689B3574}"/>
              </a:ext>
            </a:extLst>
          </p:cNvPr>
          <p:cNvSpPr/>
          <p:nvPr/>
        </p:nvSpPr>
        <p:spPr>
          <a:xfrm>
            <a:off x="5040209" y="0"/>
            <a:ext cx="12169048" cy="10287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A666B1-1FA0-BBA6-1779-B42BBE9268AB}"/>
              </a:ext>
            </a:extLst>
          </p:cNvPr>
          <p:cNvSpPr/>
          <p:nvPr/>
        </p:nvSpPr>
        <p:spPr>
          <a:xfrm>
            <a:off x="17197225" y="6016"/>
            <a:ext cx="1048709" cy="10287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24C5BD-8E73-A17B-0184-473D629F6D57}"/>
              </a:ext>
            </a:extLst>
          </p:cNvPr>
          <p:cNvSpPr txBox="1"/>
          <p:nvPr/>
        </p:nvSpPr>
        <p:spPr>
          <a:xfrm rot="16200000">
            <a:off x="-248636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DDA5CE-E854-BA67-7053-D4DE6E81EFDE}"/>
              </a:ext>
            </a:extLst>
          </p:cNvPr>
          <p:cNvSpPr txBox="1"/>
          <p:nvPr/>
        </p:nvSpPr>
        <p:spPr>
          <a:xfrm rot="16200000">
            <a:off x="791465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AA1E28-C10C-55F5-78B2-39EB8BD9A5C1}"/>
              </a:ext>
            </a:extLst>
          </p:cNvPr>
          <p:cNvSpPr txBox="1"/>
          <p:nvPr/>
        </p:nvSpPr>
        <p:spPr>
          <a:xfrm rot="16200000">
            <a:off x="1844508" y="460081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E5288-9A90-21AD-8467-D56AC3FDE6B7}"/>
              </a:ext>
            </a:extLst>
          </p:cNvPr>
          <p:cNvSpPr txBox="1"/>
          <p:nvPr/>
        </p:nvSpPr>
        <p:spPr>
          <a:xfrm rot="16200000">
            <a:off x="2893218" y="457875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EEDB7A-C5ED-85DD-35D1-A402969E8572}"/>
              </a:ext>
            </a:extLst>
          </p:cNvPr>
          <p:cNvSpPr txBox="1"/>
          <p:nvPr/>
        </p:nvSpPr>
        <p:spPr>
          <a:xfrm rot="16200000">
            <a:off x="3864028" y="4600815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9399F2-A226-6A1A-B815-DDC8C3FE970B}"/>
              </a:ext>
            </a:extLst>
          </p:cNvPr>
          <p:cNvSpPr txBox="1"/>
          <p:nvPr/>
        </p:nvSpPr>
        <p:spPr>
          <a:xfrm>
            <a:off x="10330284" y="9430893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32A19D-9663-E596-5CF7-7A889A48CA18}"/>
              </a:ext>
            </a:extLst>
          </p:cNvPr>
          <p:cNvSpPr txBox="1"/>
          <p:nvPr/>
        </p:nvSpPr>
        <p:spPr>
          <a:xfrm rot="16200000">
            <a:off x="16947739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D9640-AB77-D840-AFDC-9663146A2CA5}"/>
              </a:ext>
            </a:extLst>
          </p:cNvPr>
          <p:cNvSpPr txBox="1"/>
          <p:nvPr/>
        </p:nvSpPr>
        <p:spPr>
          <a:xfrm>
            <a:off x="6080979" y="278952"/>
            <a:ext cx="1008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Optimización de series temporales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9E5E5-857D-9E5E-F585-6E39084533F6}"/>
              </a:ext>
            </a:extLst>
          </p:cNvPr>
          <p:cNvSpPr txBox="1"/>
          <p:nvPr/>
        </p:nvSpPr>
        <p:spPr>
          <a:xfrm>
            <a:off x="6601619" y="2670543"/>
            <a:ext cx="9034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Se implementaron ILM (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Index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Lifecycle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Management), data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tiers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y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searchable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</a:t>
            </a:r>
            <a:r>
              <a:rPr lang="es-ES_tradnl" sz="40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snapshots</a:t>
            </a:r>
            <a:r>
              <a:rPr lang="es-ES_tradnl" sz="40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, lo que permitió gestionar datos históricos de manera más rentable y eficiente.</a:t>
            </a:r>
          </a:p>
        </p:txBody>
      </p:sp>
    </p:spTree>
    <p:extLst>
      <p:ext uri="{BB962C8B-B14F-4D97-AF65-F5344CB8AC3E}">
        <p14:creationId xmlns:p14="http://schemas.microsoft.com/office/powerpoint/2010/main" val="97693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4F711-D81E-C8FB-F1A5-38ECB210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AAFC14-C015-F79B-1ACD-3332D090E16A}"/>
              </a:ext>
            </a:extLst>
          </p:cNvPr>
          <p:cNvSpPr/>
          <p:nvPr/>
        </p:nvSpPr>
        <p:spPr>
          <a:xfrm>
            <a:off x="-1" y="6016"/>
            <a:ext cx="1046426" cy="10287000"/>
          </a:xfrm>
          <a:prstGeom prst="rect">
            <a:avLst/>
          </a:prstGeom>
          <a:solidFill>
            <a:srgbClr val="36A2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EBB2BC-C4BD-B2D8-C5D2-558FBFB97569}"/>
              </a:ext>
            </a:extLst>
          </p:cNvPr>
          <p:cNvSpPr/>
          <p:nvPr/>
        </p:nvSpPr>
        <p:spPr>
          <a:xfrm>
            <a:off x="1040952" y="-6016"/>
            <a:ext cx="1045020" cy="10287000"/>
          </a:xfrm>
          <a:prstGeom prst="rect">
            <a:avLst/>
          </a:prstGeom>
          <a:solidFill>
            <a:srgbClr val="34C3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3260EB-9378-23F1-9CC0-E5C13F06447D}"/>
              </a:ext>
            </a:extLst>
          </p:cNvPr>
          <p:cNvSpPr/>
          <p:nvPr/>
        </p:nvSpPr>
        <p:spPr>
          <a:xfrm>
            <a:off x="2081053" y="6016"/>
            <a:ext cx="1041598" cy="102870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66DC9E-37A9-14AB-877E-D0A6A702EDFF}"/>
              </a:ext>
            </a:extLst>
          </p:cNvPr>
          <p:cNvSpPr/>
          <p:nvPr/>
        </p:nvSpPr>
        <p:spPr>
          <a:xfrm>
            <a:off x="3114630" y="6016"/>
            <a:ext cx="1068762" cy="10287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9EBE9-C8DD-C8A9-AC3F-336F05CA58B6}"/>
              </a:ext>
            </a:extLst>
          </p:cNvPr>
          <p:cNvSpPr/>
          <p:nvPr/>
        </p:nvSpPr>
        <p:spPr>
          <a:xfrm>
            <a:off x="4182805" y="0"/>
            <a:ext cx="1037264" cy="102870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30D3D0-7711-DAB5-1A63-8EAAAA96493F}"/>
              </a:ext>
            </a:extLst>
          </p:cNvPr>
          <p:cNvSpPr/>
          <p:nvPr/>
        </p:nvSpPr>
        <p:spPr>
          <a:xfrm>
            <a:off x="5040209" y="0"/>
            <a:ext cx="1036678" cy="10287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B74C9-0288-105F-5374-17342C575B39}"/>
              </a:ext>
            </a:extLst>
          </p:cNvPr>
          <p:cNvSpPr/>
          <p:nvPr/>
        </p:nvSpPr>
        <p:spPr>
          <a:xfrm>
            <a:off x="6076886" y="6016"/>
            <a:ext cx="12169049" cy="10287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1C842C-3DB0-2514-7D0F-2623BDB8F0D7}"/>
              </a:ext>
            </a:extLst>
          </p:cNvPr>
          <p:cNvSpPr txBox="1"/>
          <p:nvPr/>
        </p:nvSpPr>
        <p:spPr>
          <a:xfrm rot="16200000">
            <a:off x="-248636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3D135-75E3-7240-0E86-6F7771E0909F}"/>
              </a:ext>
            </a:extLst>
          </p:cNvPr>
          <p:cNvSpPr txBox="1"/>
          <p:nvPr/>
        </p:nvSpPr>
        <p:spPr>
          <a:xfrm rot="16200000">
            <a:off x="791465" y="45787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62352B-EC84-8C63-9DEE-1E9FDE44A261}"/>
              </a:ext>
            </a:extLst>
          </p:cNvPr>
          <p:cNvSpPr txBox="1"/>
          <p:nvPr/>
        </p:nvSpPr>
        <p:spPr>
          <a:xfrm rot="16200000">
            <a:off x="1844508" y="460081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4A5560-A4FE-5325-D583-0901E67CFC28}"/>
              </a:ext>
            </a:extLst>
          </p:cNvPr>
          <p:cNvSpPr txBox="1"/>
          <p:nvPr/>
        </p:nvSpPr>
        <p:spPr>
          <a:xfrm rot="16200000">
            <a:off x="2893218" y="457875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7FF647-9650-D4F2-10DF-4ADD638BF040}"/>
              </a:ext>
            </a:extLst>
          </p:cNvPr>
          <p:cNvSpPr txBox="1"/>
          <p:nvPr/>
        </p:nvSpPr>
        <p:spPr>
          <a:xfrm rot="16200000">
            <a:off x="3864028" y="4600815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C613EC-6C9F-7BA4-6F17-0FFEEB4257CB}"/>
              </a:ext>
            </a:extLst>
          </p:cNvPr>
          <p:cNvSpPr txBox="1"/>
          <p:nvPr/>
        </p:nvSpPr>
        <p:spPr>
          <a:xfrm rot="16200000">
            <a:off x="4729453" y="4578758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289668-F619-7165-D69E-06203714CE5C}"/>
              </a:ext>
            </a:extLst>
          </p:cNvPr>
          <p:cNvSpPr txBox="1"/>
          <p:nvPr/>
        </p:nvSpPr>
        <p:spPr>
          <a:xfrm>
            <a:off x="11372685" y="94869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513A3-3A6B-DA4B-AEF4-AB3D2CA8F7FB}"/>
              </a:ext>
            </a:extLst>
          </p:cNvPr>
          <p:cNvSpPr txBox="1"/>
          <p:nvPr/>
        </p:nvSpPr>
        <p:spPr>
          <a:xfrm>
            <a:off x="8415513" y="238185"/>
            <a:ext cx="7491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Retorno al código abierto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198AF-AD3F-BF76-9068-519A1D492A43}"/>
              </a:ext>
            </a:extLst>
          </p:cNvPr>
          <p:cNvSpPr txBox="1"/>
          <p:nvPr/>
        </p:nvSpPr>
        <p:spPr>
          <a:xfrm>
            <a:off x="6938944" y="2116545"/>
            <a:ext cx="1044493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Tras haber abandonado el modelo abierto en 2014, </a:t>
            </a:r>
            <a:r>
              <a:rPr lang="es-ES_tradnl" sz="32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Elastic</a:t>
            </a:r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reincorporó la licencia AGPL, devolviendo a la comunidad la posibilidad de usar y modificar el software sin restricciones propietarias. En este mismo año se simplificó el despliegue local de </a:t>
            </a:r>
            <a:r>
              <a:rPr lang="es-ES_tradnl" sz="32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Elasticsearch</a:t>
            </a:r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y </a:t>
            </a:r>
            <a:r>
              <a:rPr lang="es-ES_tradnl" sz="32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Kibana</a:t>
            </a:r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, y se lanzó </a:t>
            </a:r>
            <a:r>
              <a:rPr lang="es-ES_tradnl" sz="3200" noProof="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LogsDB</a:t>
            </a:r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, una modalidad de indexación que reduce el uso de almacenamiento en logs hasta en un 65 %.</a:t>
            </a:r>
          </a:p>
        </p:txBody>
      </p:sp>
    </p:spTree>
    <p:extLst>
      <p:ext uri="{BB962C8B-B14F-4D97-AF65-F5344CB8AC3E}">
        <p14:creationId xmlns:p14="http://schemas.microsoft.com/office/powerpoint/2010/main" val="34722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2269203" y="3740768"/>
            <a:ext cx="6289606" cy="2147205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23091"/>
                  </a:moveTo>
                  <a:lnTo>
                    <a:pt x="1245581" y="302149"/>
                  </a:lnTo>
                  <a:cubicBezTo>
                    <a:pt x="1245581" y="370130"/>
                    <a:pt x="1190472" y="425239"/>
                    <a:pt x="1122491" y="425239"/>
                  </a:cubicBezTo>
                  <a:lnTo>
                    <a:pt x="123091" y="425239"/>
                  </a:lnTo>
                  <a:cubicBezTo>
                    <a:pt x="55110" y="425239"/>
                    <a:pt x="0" y="370130"/>
                    <a:pt x="0" y="302149"/>
                  </a:cubicBezTo>
                  <a:lnTo>
                    <a:pt x="0" y="123091"/>
                  </a:lnTo>
                  <a:cubicBezTo>
                    <a:pt x="0" y="55110"/>
                    <a:pt x="55110" y="0"/>
                    <a:pt x="123091" y="0"/>
                  </a:cubicBezTo>
                  <a:lnTo>
                    <a:pt x="1122491" y="0"/>
                  </a:lnTo>
                  <a:cubicBezTo>
                    <a:pt x="1155136" y="0"/>
                    <a:pt x="1186445" y="12968"/>
                    <a:pt x="1209529" y="36052"/>
                  </a:cubicBezTo>
                  <a:cubicBezTo>
                    <a:pt x="1232613" y="59136"/>
                    <a:pt x="1245581" y="90445"/>
                    <a:pt x="1245581" y="123091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5818357" y="3741869"/>
            <a:ext cx="6289535" cy="2147181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23092"/>
                  </a:moveTo>
                  <a:lnTo>
                    <a:pt x="1245581" y="302147"/>
                  </a:lnTo>
                  <a:cubicBezTo>
                    <a:pt x="1245581" y="334793"/>
                    <a:pt x="1232613" y="366102"/>
                    <a:pt x="1209528" y="389187"/>
                  </a:cubicBezTo>
                  <a:cubicBezTo>
                    <a:pt x="1186444" y="412271"/>
                    <a:pt x="1155135" y="425239"/>
                    <a:pt x="1122489" y="425239"/>
                  </a:cubicBezTo>
                  <a:lnTo>
                    <a:pt x="123092" y="425239"/>
                  </a:lnTo>
                  <a:cubicBezTo>
                    <a:pt x="90446" y="425239"/>
                    <a:pt x="59137" y="412271"/>
                    <a:pt x="36053" y="389187"/>
                  </a:cubicBezTo>
                  <a:cubicBezTo>
                    <a:pt x="12969" y="366102"/>
                    <a:pt x="0" y="334793"/>
                    <a:pt x="0" y="302147"/>
                  </a:cubicBezTo>
                  <a:lnTo>
                    <a:pt x="0" y="123092"/>
                  </a:lnTo>
                  <a:cubicBezTo>
                    <a:pt x="0" y="90446"/>
                    <a:pt x="12969" y="59137"/>
                    <a:pt x="36053" y="36053"/>
                  </a:cubicBezTo>
                  <a:cubicBezTo>
                    <a:pt x="59137" y="12969"/>
                    <a:pt x="90446" y="0"/>
                    <a:pt x="123092" y="0"/>
                  </a:cubicBezTo>
                  <a:lnTo>
                    <a:pt x="1122489" y="0"/>
                  </a:lnTo>
                  <a:cubicBezTo>
                    <a:pt x="1155135" y="0"/>
                    <a:pt x="1186444" y="12969"/>
                    <a:pt x="1209528" y="36053"/>
                  </a:cubicBezTo>
                  <a:cubicBezTo>
                    <a:pt x="1232613" y="59137"/>
                    <a:pt x="1245581" y="90446"/>
                    <a:pt x="1245581" y="123092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9483842" y="3741474"/>
            <a:ext cx="6288552" cy="2146846"/>
            <a:chOff x="0" y="0"/>
            <a:chExt cx="1245581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23111"/>
                  </a:moveTo>
                  <a:lnTo>
                    <a:pt x="1245581" y="302128"/>
                  </a:lnTo>
                  <a:cubicBezTo>
                    <a:pt x="1245581" y="334779"/>
                    <a:pt x="1232611" y="366093"/>
                    <a:pt x="1209523" y="389181"/>
                  </a:cubicBezTo>
                  <a:cubicBezTo>
                    <a:pt x="1186435" y="412269"/>
                    <a:pt x="1155121" y="425239"/>
                    <a:pt x="1122470" y="425239"/>
                  </a:cubicBezTo>
                  <a:lnTo>
                    <a:pt x="123111" y="425239"/>
                  </a:lnTo>
                  <a:cubicBezTo>
                    <a:pt x="90460" y="425239"/>
                    <a:pt x="59146" y="412269"/>
                    <a:pt x="36058" y="389181"/>
                  </a:cubicBezTo>
                  <a:cubicBezTo>
                    <a:pt x="12971" y="366093"/>
                    <a:pt x="0" y="334779"/>
                    <a:pt x="0" y="302128"/>
                  </a:cubicBezTo>
                  <a:lnTo>
                    <a:pt x="0" y="123111"/>
                  </a:lnTo>
                  <a:cubicBezTo>
                    <a:pt x="0" y="90460"/>
                    <a:pt x="12971" y="59146"/>
                    <a:pt x="36058" y="36058"/>
                  </a:cubicBezTo>
                  <a:cubicBezTo>
                    <a:pt x="59146" y="12971"/>
                    <a:pt x="90460" y="0"/>
                    <a:pt x="123111" y="0"/>
                  </a:cubicBezTo>
                  <a:lnTo>
                    <a:pt x="1122470" y="0"/>
                  </a:lnTo>
                  <a:cubicBezTo>
                    <a:pt x="1155121" y="0"/>
                    <a:pt x="1186435" y="12971"/>
                    <a:pt x="1209523" y="36058"/>
                  </a:cubicBezTo>
                  <a:cubicBezTo>
                    <a:pt x="1232611" y="59146"/>
                    <a:pt x="1245581" y="90460"/>
                    <a:pt x="1245581" y="123111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8223FD-D96B-D887-74F2-F71E5200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3B959C-87A7-060A-F618-2AFFF6D1B3DE}"/>
              </a:ext>
            </a:extLst>
          </p:cNvPr>
          <p:cNvSpPr/>
          <p:nvPr/>
        </p:nvSpPr>
        <p:spPr>
          <a:xfrm>
            <a:off x="0" y="6016"/>
            <a:ext cx="2610000" cy="10287000"/>
          </a:xfrm>
          <a:prstGeom prst="rect">
            <a:avLst/>
          </a:prstGeom>
          <a:solidFill>
            <a:srgbClr val="36A2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503E9-A4A0-6E83-2200-1A7CF9612AFD}"/>
              </a:ext>
            </a:extLst>
          </p:cNvPr>
          <p:cNvSpPr/>
          <p:nvPr/>
        </p:nvSpPr>
        <p:spPr>
          <a:xfrm>
            <a:off x="2609999" y="0"/>
            <a:ext cx="2610000" cy="10287000"/>
          </a:xfrm>
          <a:prstGeom prst="rect">
            <a:avLst/>
          </a:prstGeom>
          <a:solidFill>
            <a:srgbClr val="34C3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3BFA74-A6B2-6C73-4098-1EEA1409F036}"/>
              </a:ext>
            </a:extLst>
          </p:cNvPr>
          <p:cNvSpPr/>
          <p:nvPr/>
        </p:nvSpPr>
        <p:spPr>
          <a:xfrm>
            <a:off x="5219999" y="6016"/>
            <a:ext cx="2610000" cy="102870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B3FB82-C5FF-4D3F-4C60-ABB30231FED7}"/>
              </a:ext>
            </a:extLst>
          </p:cNvPr>
          <p:cNvSpPr/>
          <p:nvPr/>
        </p:nvSpPr>
        <p:spPr>
          <a:xfrm>
            <a:off x="7817967" y="6016"/>
            <a:ext cx="2610000" cy="10287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F0D2E-3EBC-322E-1FE0-97AA5A0500E5}"/>
              </a:ext>
            </a:extLst>
          </p:cNvPr>
          <p:cNvSpPr/>
          <p:nvPr/>
        </p:nvSpPr>
        <p:spPr>
          <a:xfrm>
            <a:off x="10415935" y="6016"/>
            <a:ext cx="2610000" cy="102870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AFA459-5031-009F-0333-68C8E4FD658D}"/>
              </a:ext>
            </a:extLst>
          </p:cNvPr>
          <p:cNvSpPr/>
          <p:nvPr/>
        </p:nvSpPr>
        <p:spPr>
          <a:xfrm>
            <a:off x="13025935" y="0"/>
            <a:ext cx="2610000" cy="10287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725E43-953D-CD93-6FFE-1A74451AE8E2}"/>
              </a:ext>
            </a:extLst>
          </p:cNvPr>
          <p:cNvSpPr/>
          <p:nvPr/>
        </p:nvSpPr>
        <p:spPr>
          <a:xfrm>
            <a:off x="15635935" y="6016"/>
            <a:ext cx="2610000" cy="10287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A88DDF-D940-7A31-3DE1-5222F6A97195}"/>
              </a:ext>
            </a:extLst>
          </p:cNvPr>
          <p:cNvSpPr txBox="1"/>
          <p:nvPr/>
        </p:nvSpPr>
        <p:spPr>
          <a:xfrm rot="16200000">
            <a:off x="546646" y="47311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DB4382-6FA3-17DF-A1FA-3C5436A81C6D}"/>
              </a:ext>
            </a:extLst>
          </p:cNvPr>
          <p:cNvSpPr txBox="1"/>
          <p:nvPr/>
        </p:nvSpPr>
        <p:spPr>
          <a:xfrm rot="16200000">
            <a:off x="3242446" y="473116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ADF7BC-D1D8-A95D-2212-2519B135014C}"/>
              </a:ext>
            </a:extLst>
          </p:cNvPr>
          <p:cNvSpPr txBox="1"/>
          <p:nvPr/>
        </p:nvSpPr>
        <p:spPr>
          <a:xfrm rot="16200000">
            <a:off x="5718518" y="473115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8F809C-94E2-9533-8132-8A7FFC5505F5}"/>
              </a:ext>
            </a:extLst>
          </p:cNvPr>
          <p:cNvSpPr txBox="1"/>
          <p:nvPr/>
        </p:nvSpPr>
        <p:spPr>
          <a:xfrm rot="16200000">
            <a:off x="8328518" y="473115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7D71FA-CB65-A8D0-85A7-9EEF78A23454}"/>
              </a:ext>
            </a:extLst>
          </p:cNvPr>
          <p:cNvSpPr txBox="1"/>
          <p:nvPr/>
        </p:nvSpPr>
        <p:spPr>
          <a:xfrm rot="16200000">
            <a:off x="10914454" y="4731158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E27104-8AEF-E950-DF1D-67FBE9E88FA2}"/>
              </a:ext>
            </a:extLst>
          </p:cNvPr>
          <p:cNvSpPr txBox="1"/>
          <p:nvPr/>
        </p:nvSpPr>
        <p:spPr>
          <a:xfrm rot="16200000">
            <a:off x="13500390" y="4731157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7F8517-8733-AFC9-4486-14A3FB466A90}"/>
              </a:ext>
            </a:extLst>
          </p:cNvPr>
          <p:cNvSpPr txBox="1"/>
          <p:nvPr/>
        </p:nvSpPr>
        <p:spPr>
          <a:xfrm rot="16200000">
            <a:off x="16086326" y="473115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noProof="0" dirty="0">
                <a:solidFill>
                  <a:schemeClr val="bg1"/>
                </a:solidFill>
                <a:latin typeface="Gill Sans Ultra Bold" panose="020B0A02020104020203" pitchFamily="34" charset="77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3702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8BD13-18F5-B560-DD23-99D366B9D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AF56C78-0219-663C-A1B1-3C1F1EDA7A2B}"/>
              </a:ext>
            </a:extLst>
          </p:cNvPr>
          <p:cNvSpPr>
            <a:spLocks noChangeAspect="1"/>
          </p:cNvSpPr>
          <p:nvPr/>
        </p:nvSpPr>
        <p:spPr>
          <a:xfrm>
            <a:off x="1992932" y="4604370"/>
            <a:ext cx="3402049" cy="3402049"/>
          </a:xfrm>
          <a:prstGeom prst="ellipse">
            <a:avLst/>
          </a:prstGeom>
          <a:solidFill>
            <a:srgbClr val="E74C3C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/>
            <a:bevelB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3B4993-E5D0-4A45-AD5C-3D67E630428C}"/>
              </a:ext>
            </a:extLst>
          </p:cNvPr>
          <p:cNvSpPr>
            <a:spLocks noChangeAspect="1"/>
          </p:cNvSpPr>
          <p:nvPr/>
        </p:nvSpPr>
        <p:spPr>
          <a:xfrm>
            <a:off x="2412837" y="3775769"/>
            <a:ext cx="3600000" cy="3600000"/>
          </a:xfrm>
          <a:prstGeom prst="ellipse">
            <a:avLst/>
          </a:prstGeom>
          <a:solidFill>
            <a:srgbClr val="9B59B6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 prst="angle"/>
            <a:bevelB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3D26C-23A4-2536-2C7B-07016EFE6CB4}"/>
              </a:ext>
            </a:extLst>
          </p:cNvPr>
          <p:cNvSpPr>
            <a:spLocks noChangeAspect="1"/>
          </p:cNvSpPr>
          <p:nvPr/>
        </p:nvSpPr>
        <p:spPr>
          <a:xfrm>
            <a:off x="2938942" y="3041754"/>
            <a:ext cx="3600000" cy="3600000"/>
          </a:xfrm>
          <a:prstGeom prst="ellipse">
            <a:avLst/>
          </a:prstGeom>
          <a:solidFill>
            <a:srgbClr val="34C38F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4DC801-FD09-47F4-5449-BA0F8D7C65ED}"/>
              </a:ext>
            </a:extLst>
          </p:cNvPr>
          <p:cNvSpPr>
            <a:spLocks noChangeAspect="1"/>
          </p:cNvSpPr>
          <p:nvPr/>
        </p:nvSpPr>
        <p:spPr>
          <a:xfrm>
            <a:off x="3472342" y="2367210"/>
            <a:ext cx="3515442" cy="3668234"/>
          </a:xfrm>
          <a:prstGeom prst="ellipse">
            <a:avLst/>
          </a:prstGeom>
          <a:solidFill>
            <a:srgbClr val="2C3E50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28B68D-28A9-4B9F-42FB-4159A6EE8AE2}"/>
              </a:ext>
            </a:extLst>
          </p:cNvPr>
          <p:cNvSpPr>
            <a:spLocks noChangeAspect="1"/>
          </p:cNvSpPr>
          <p:nvPr/>
        </p:nvSpPr>
        <p:spPr>
          <a:xfrm rot="202433">
            <a:off x="4162826" y="1677674"/>
            <a:ext cx="3431177" cy="3431177"/>
          </a:xfrm>
          <a:prstGeom prst="ellipse">
            <a:avLst/>
          </a:prstGeom>
          <a:solidFill>
            <a:srgbClr val="F5C518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Oval 5">
            <a:hlinkClick r:id="rId2" action="ppaction://hlinksldjump"/>
            <a:extLst>
              <a:ext uri="{FF2B5EF4-FFF2-40B4-BE49-F238E27FC236}">
                <a16:creationId xmlns:a16="http://schemas.microsoft.com/office/drawing/2014/main" id="{2272E4DD-ED0B-B800-CC98-37EB906650BC}"/>
              </a:ext>
            </a:extLst>
          </p:cNvPr>
          <p:cNvSpPr>
            <a:spLocks noChangeAspect="1"/>
          </p:cNvSpPr>
          <p:nvPr/>
        </p:nvSpPr>
        <p:spPr>
          <a:xfrm>
            <a:off x="762000" y="3235769"/>
            <a:ext cx="540000" cy="540000"/>
          </a:xfrm>
          <a:prstGeom prst="ellipse">
            <a:avLst/>
          </a:prstGeom>
          <a:noFill/>
          <a:ln w="12700">
            <a:solidFill>
              <a:srgbClr val="FACB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1</a:t>
            </a:r>
          </a:p>
        </p:txBody>
      </p:sp>
      <p:sp>
        <p:nvSpPr>
          <p:cNvPr id="8" name="Oval 7">
            <a:hlinkClick r:id="rId3" action="ppaction://hlinksldjump"/>
            <a:extLst>
              <a:ext uri="{FF2B5EF4-FFF2-40B4-BE49-F238E27FC236}">
                <a16:creationId xmlns:a16="http://schemas.microsoft.com/office/drawing/2014/main" id="{8C378836-6DD5-FC27-38A5-AADF8A8CADBC}"/>
              </a:ext>
            </a:extLst>
          </p:cNvPr>
          <p:cNvSpPr>
            <a:spLocks noChangeAspect="1"/>
          </p:cNvSpPr>
          <p:nvPr/>
        </p:nvSpPr>
        <p:spPr>
          <a:xfrm>
            <a:off x="759507" y="3930781"/>
            <a:ext cx="540000" cy="540000"/>
          </a:xfrm>
          <a:prstGeom prst="ellipse">
            <a:avLst/>
          </a:prstGeom>
          <a:noFill/>
          <a:ln w="12700">
            <a:solidFill>
              <a:srgbClr val="2C3E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2</a:t>
            </a:r>
          </a:p>
        </p:txBody>
      </p:sp>
      <p:sp>
        <p:nvSpPr>
          <p:cNvPr id="9" name="Oval 8">
            <a:hlinkClick r:id="rId4" action="ppaction://hlinksldjump"/>
            <a:extLst>
              <a:ext uri="{FF2B5EF4-FFF2-40B4-BE49-F238E27FC236}">
                <a16:creationId xmlns:a16="http://schemas.microsoft.com/office/drawing/2014/main" id="{D4D40B98-CF28-90C2-7EB0-C167B8ABF415}"/>
              </a:ext>
            </a:extLst>
          </p:cNvPr>
          <p:cNvSpPr>
            <a:spLocks noChangeAspect="1"/>
          </p:cNvSpPr>
          <p:nvPr/>
        </p:nvSpPr>
        <p:spPr>
          <a:xfrm>
            <a:off x="763245" y="4625793"/>
            <a:ext cx="540000" cy="540000"/>
          </a:xfrm>
          <a:prstGeom prst="ellipse">
            <a:avLst/>
          </a:prstGeom>
          <a:noFill/>
          <a:ln w="12700">
            <a:solidFill>
              <a:srgbClr val="1ABC9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3</a:t>
            </a:r>
          </a:p>
        </p:txBody>
      </p:sp>
      <p:sp>
        <p:nvSpPr>
          <p:cNvPr id="10" name="Oval 9">
            <a:hlinkClick r:id="rId3" action="ppaction://hlinksldjump"/>
            <a:extLst>
              <a:ext uri="{FF2B5EF4-FFF2-40B4-BE49-F238E27FC236}">
                <a16:creationId xmlns:a16="http://schemas.microsoft.com/office/drawing/2014/main" id="{9E38A3A0-1CA7-9705-615F-C053E4B29B46}"/>
              </a:ext>
            </a:extLst>
          </p:cNvPr>
          <p:cNvSpPr>
            <a:spLocks noChangeAspect="1"/>
          </p:cNvSpPr>
          <p:nvPr/>
        </p:nvSpPr>
        <p:spPr>
          <a:xfrm>
            <a:off x="763245" y="5320806"/>
            <a:ext cx="540000" cy="540000"/>
          </a:xfrm>
          <a:prstGeom prst="ellipse">
            <a:avLst/>
          </a:prstGeom>
          <a:noFill/>
          <a:ln w="12700">
            <a:solidFill>
              <a:srgbClr val="9B59B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4</a:t>
            </a:r>
          </a:p>
        </p:txBody>
      </p:sp>
      <p:sp>
        <p:nvSpPr>
          <p:cNvPr id="11" name="Oval 10">
            <a:hlinkClick r:id="rId3" action="ppaction://hlinksldjump"/>
            <a:extLst>
              <a:ext uri="{FF2B5EF4-FFF2-40B4-BE49-F238E27FC236}">
                <a16:creationId xmlns:a16="http://schemas.microsoft.com/office/drawing/2014/main" id="{E29EC61C-7DA1-6ECC-F971-599F7D5CC4D0}"/>
              </a:ext>
            </a:extLst>
          </p:cNvPr>
          <p:cNvSpPr>
            <a:spLocks noChangeAspect="1"/>
          </p:cNvSpPr>
          <p:nvPr/>
        </p:nvSpPr>
        <p:spPr>
          <a:xfrm>
            <a:off x="759507" y="6101754"/>
            <a:ext cx="540000" cy="540000"/>
          </a:xfrm>
          <a:prstGeom prst="ellipse">
            <a:avLst/>
          </a:prstGeom>
          <a:noFill/>
          <a:ln w="12700">
            <a:solidFill>
              <a:srgbClr val="C61E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DB516C-3F5B-FCDA-4258-9097EEFA2C48}"/>
              </a:ext>
            </a:extLst>
          </p:cNvPr>
          <p:cNvGrpSpPr/>
          <p:nvPr/>
        </p:nvGrpSpPr>
        <p:grpSpPr>
          <a:xfrm>
            <a:off x="18951781" y="2358644"/>
            <a:ext cx="2993819" cy="2529915"/>
            <a:chOff x="7893488" y="1223865"/>
            <a:chExt cx="2993819" cy="2529915"/>
          </a:xfrm>
        </p:grpSpPr>
        <p:sp>
          <p:nvSpPr>
            <p:cNvPr id="13" name="Slide Title">
              <a:extLst>
                <a:ext uri="{FF2B5EF4-FFF2-40B4-BE49-F238E27FC236}">
                  <a16:creationId xmlns:a16="http://schemas.microsoft.com/office/drawing/2014/main" id="{C0A67EA9-C86D-3E30-EFF7-2CEBE9C6C2A5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1"/>
                    </a:solidFill>
                  </a:ln>
                  <a:solidFill>
                    <a:srgbClr val="F5C518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1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1</a:t>
              </a:r>
            </a:p>
          </p:txBody>
        </p:sp>
        <p:sp>
          <p:nvSpPr>
            <p:cNvPr id="14" name="Lorem ipsum">
              <a:extLst>
                <a:ext uri="{FF2B5EF4-FFF2-40B4-BE49-F238E27FC236}">
                  <a16:creationId xmlns:a16="http://schemas.microsoft.com/office/drawing/2014/main" id="{14A8ABD7-8357-CDB1-A141-6DCB82EC2AF0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15" name="Slide Title">
              <a:extLst>
                <a:ext uri="{FF2B5EF4-FFF2-40B4-BE49-F238E27FC236}">
                  <a16:creationId xmlns:a16="http://schemas.microsoft.com/office/drawing/2014/main" id="{C911C426-9F57-7F65-2F90-9C99EFD54BBE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89C162-D540-761C-AB8F-D6CF0267D27A}"/>
              </a:ext>
            </a:extLst>
          </p:cNvPr>
          <p:cNvGrpSpPr/>
          <p:nvPr/>
        </p:nvGrpSpPr>
        <p:grpSpPr>
          <a:xfrm>
            <a:off x="21945600" y="2367210"/>
            <a:ext cx="2993819" cy="2529915"/>
            <a:chOff x="7893488" y="1223865"/>
            <a:chExt cx="2993819" cy="2529915"/>
          </a:xfrm>
        </p:grpSpPr>
        <p:sp>
          <p:nvSpPr>
            <p:cNvPr id="18" name="Slide Title">
              <a:extLst>
                <a:ext uri="{FF2B5EF4-FFF2-40B4-BE49-F238E27FC236}">
                  <a16:creationId xmlns:a16="http://schemas.microsoft.com/office/drawing/2014/main" id="{602F3B1B-529F-AC41-D7F8-508F10A77B91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3"/>
                    </a:solidFill>
                  </a:ln>
                  <a:solidFill>
                    <a:srgbClr val="2C3E50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3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2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3"/>
                  </a:solidFill>
                </a:ln>
                <a:solidFill>
                  <a:srgbClr val="2C3E50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3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19" name="Lorem ipsum">
              <a:extLst>
                <a:ext uri="{FF2B5EF4-FFF2-40B4-BE49-F238E27FC236}">
                  <a16:creationId xmlns:a16="http://schemas.microsoft.com/office/drawing/2014/main" id="{C9BF420A-E394-1BA4-D98E-5CE6C8D7AAFF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20" name="Slide Title">
              <a:extLst>
                <a:ext uri="{FF2B5EF4-FFF2-40B4-BE49-F238E27FC236}">
                  <a16:creationId xmlns:a16="http://schemas.microsoft.com/office/drawing/2014/main" id="{8B198738-8875-9E88-AA3D-C5F3DA02610B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962D79-3F4C-A52D-B39C-D98D41E105DD}"/>
              </a:ext>
            </a:extLst>
          </p:cNvPr>
          <p:cNvGrpSpPr/>
          <p:nvPr/>
        </p:nvGrpSpPr>
        <p:grpSpPr>
          <a:xfrm>
            <a:off x="25173929" y="2367210"/>
            <a:ext cx="2993819" cy="2529915"/>
            <a:chOff x="7893488" y="1223865"/>
            <a:chExt cx="2993819" cy="2529915"/>
          </a:xfrm>
        </p:grpSpPr>
        <p:sp>
          <p:nvSpPr>
            <p:cNvPr id="23" name="Slide Title">
              <a:extLst>
                <a:ext uri="{FF2B5EF4-FFF2-40B4-BE49-F238E27FC236}">
                  <a16:creationId xmlns:a16="http://schemas.microsoft.com/office/drawing/2014/main" id="{EEB02FBB-03EF-6050-DC70-70338404239C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2"/>
                    </a:solidFill>
                  </a:ln>
                  <a:solidFill>
                    <a:srgbClr val="34C38F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2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3</a:t>
              </a:r>
            </a:p>
          </p:txBody>
        </p:sp>
        <p:sp>
          <p:nvSpPr>
            <p:cNvPr id="24" name="Lorem ipsum">
              <a:extLst>
                <a:ext uri="{FF2B5EF4-FFF2-40B4-BE49-F238E27FC236}">
                  <a16:creationId xmlns:a16="http://schemas.microsoft.com/office/drawing/2014/main" id="{AEE892C1-0ABB-8120-17CD-43841493A60E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25" name="Slide Title">
              <a:extLst>
                <a:ext uri="{FF2B5EF4-FFF2-40B4-BE49-F238E27FC236}">
                  <a16:creationId xmlns:a16="http://schemas.microsoft.com/office/drawing/2014/main" id="{2137094F-4209-47AE-55AC-04FC3B7774C3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9CD627-C114-5AD9-296E-1C59AB03BAA6}"/>
              </a:ext>
            </a:extLst>
          </p:cNvPr>
          <p:cNvGrpSpPr/>
          <p:nvPr/>
        </p:nvGrpSpPr>
        <p:grpSpPr>
          <a:xfrm>
            <a:off x="28305720" y="2367210"/>
            <a:ext cx="2993819" cy="2529915"/>
            <a:chOff x="7893488" y="1223865"/>
            <a:chExt cx="2993819" cy="2529915"/>
          </a:xfrm>
        </p:grpSpPr>
        <p:sp>
          <p:nvSpPr>
            <p:cNvPr id="28" name="Slide Title">
              <a:extLst>
                <a:ext uri="{FF2B5EF4-FFF2-40B4-BE49-F238E27FC236}">
                  <a16:creationId xmlns:a16="http://schemas.microsoft.com/office/drawing/2014/main" id="{330DFAAB-DE47-DBA5-8736-82FE2DCB079B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5"/>
                    </a:solidFill>
                  </a:ln>
                  <a:solidFill>
                    <a:srgbClr val="9B59B6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4</a:t>
              </a:r>
            </a:p>
          </p:txBody>
        </p:sp>
        <p:sp>
          <p:nvSpPr>
            <p:cNvPr id="29" name="Lorem ipsum">
              <a:extLst>
                <a:ext uri="{FF2B5EF4-FFF2-40B4-BE49-F238E27FC236}">
                  <a16:creationId xmlns:a16="http://schemas.microsoft.com/office/drawing/2014/main" id="{7B4883F3-FE4C-84F0-6C00-B7ECA6AD2AB8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0" name="Slide Title">
              <a:extLst>
                <a:ext uri="{FF2B5EF4-FFF2-40B4-BE49-F238E27FC236}">
                  <a16:creationId xmlns:a16="http://schemas.microsoft.com/office/drawing/2014/main" id="{4612B3B5-D3C3-2E52-AB62-4D7D50D98803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D1B185-A732-C384-24FB-C8906CAF529E}"/>
              </a:ext>
            </a:extLst>
          </p:cNvPr>
          <p:cNvGrpSpPr/>
          <p:nvPr/>
        </p:nvGrpSpPr>
        <p:grpSpPr>
          <a:xfrm>
            <a:off x="31838777" y="2311839"/>
            <a:ext cx="2993819" cy="2529915"/>
            <a:chOff x="7893488" y="1223865"/>
            <a:chExt cx="2993819" cy="2529915"/>
          </a:xfrm>
        </p:grpSpPr>
        <p:sp>
          <p:nvSpPr>
            <p:cNvPr id="33" name="Slide Title">
              <a:extLst>
                <a:ext uri="{FF2B5EF4-FFF2-40B4-BE49-F238E27FC236}">
                  <a16:creationId xmlns:a16="http://schemas.microsoft.com/office/drawing/2014/main" id="{C6A6261D-248B-7009-1F88-B60147509BB0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5"/>
                    </a:solidFill>
                  </a:ln>
                  <a:solidFill>
                    <a:srgbClr val="C61E25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5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5"/>
                  </a:solidFill>
                </a:ln>
                <a:solidFill>
                  <a:srgbClr val="C61E25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5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34" name="Lorem ipsum">
              <a:extLst>
                <a:ext uri="{FF2B5EF4-FFF2-40B4-BE49-F238E27FC236}">
                  <a16:creationId xmlns:a16="http://schemas.microsoft.com/office/drawing/2014/main" id="{F58DAECC-76B2-74C4-6846-0B003939E60A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5" name="Slide Title">
              <a:extLst>
                <a:ext uri="{FF2B5EF4-FFF2-40B4-BE49-F238E27FC236}">
                  <a16:creationId xmlns:a16="http://schemas.microsoft.com/office/drawing/2014/main" id="{ED4AC964-58B7-80D1-4354-BE4669DFB932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77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1.97531E-6 L 0.12214 0.1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2" y="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07407E-6 L 0.12213 0.140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2" y="703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94444E-6 -2.22222E-6 L 0.12213 0.1407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2" y="70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63889E-6 4.44444E-6 L 0.12214 0.1407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2" y="703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4.93827E-7 L 0.12213 0.140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2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C1E4C4-79AD-954B-EC36-B33BAFB22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8843B86-B5D6-1BA9-9623-41B17B639CA1}"/>
              </a:ext>
            </a:extLst>
          </p:cNvPr>
          <p:cNvSpPr>
            <a:spLocks noChangeAspect="1"/>
          </p:cNvSpPr>
          <p:nvPr/>
        </p:nvSpPr>
        <p:spPr>
          <a:xfrm>
            <a:off x="-2470010" y="12268716"/>
            <a:ext cx="3402049" cy="3402049"/>
          </a:xfrm>
          <a:prstGeom prst="ellipse">
            <a:avLst/>
          </a:prstGeom>
          <a:solidFill>
            <a:srgbClr val="E74C3C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/>
            <a:bevelB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6E733A-9165-B2C0-DEB5-49F1DF5F006D}"/>
              </a:ext>
            </a:extLst>
          </p:cNvPr>
          <p:cNvSpPr>
            <a:spLocks noChangeAspect="1"/>
          </p:cNvSpPr>
          <p:nvPr/>
        </p:nvSpPr>
        <p:spPr>
          <a:xfrm>
            <a:off x="-2050105" y="11440115"/>
            <a:ext cx="3600000" cy="3600000"/>
          </a:xfrm>
          <a:prstGeom prst="ellipse">
            <a:avLst/>
          </a:prstGeom>
          <a:solidFill>
            <a:srgbClr val="9B59B6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 prst="angle"/>
            <a:bevelB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CCA618-22A4-610D-EAE5-F8449E4D0379}"/>
              </a:ext>
            </a:extLst>
          </p:cNvPr>
          <p:cNvSpPr>
            <a:spLocks noChangeAspect="1"/>
          </p:cNvSpPr>
          <p:nvPr/>
        </p:nvSpPr>
        <p:spPr>
          <a:xfrm>
            <a:off x="-1524000" y="10706100"/>
            <a:ext cx="3600000" cy="3600000"/>
          </a:xfrm>
          <a:prstGeom prst="ellipse">
            <a:avLst/>
          </a:prstGeom>
          <a:solidFill>
            <a:srgbClr val="34C38F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3A6853-5967-7AD8-5EBE-388A964227A7}"/>
              </a:ext>
            </a:extLst>
          </p:cNvPr>
          <p:cNvSpPr>
            <a:spLocks noChangeAspect="1"/>
          </p:cNvSpPr>
          <p:nvPr/>
        </p:nvSpPr>
        <p:spPr>
          <a:xfrm>
            <a:off x="-990600" y="10031556"/>
            <a:ext cx="3450050" cy="3600000"/>
          </a:xfrm>
          <a:prstGeom prst="ellipse">
            <a:avLst/>
          </a:prstGeom>
          <a:solidFill>
            <a:srgbClr val="2C3E50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199CD7-573D-01DB-E7D8-AC309BA8AADF}"/>
              </a:ext>
            </a:extLst>
          </p:cNvPr>
          <p:cNvGrpSpPr/>
          <p:nvPr/>
        </p:nvGrpSpPr>
        <p:grpSpPr>
          <a:xfrm>
            <a:off x="21945600" y="2367210"/>
            <a:ext cx="2993819" cy="2529915"/>
            <a:chOff x="7893488" y="1223865"/>
            <a:chExt cx="2993819" cy="2529915"/>
          </a:xfrm>
        </p:grpSpPr>
        <p:sp>
          <p:nvSpPr>
            <p:cNvPr id="18" name="Slide Title">
              <a:extLst>
                <a:ext uri="{FF2B5EF4-FFF2-40B4-BE49-F238E27FC236}">
                  <a16:creationId xmlns:a16="http://schemas.microsoft.com/office/drawing/2014/main" id="{318186A7-C011-F32B-AB51-B3AB289CE9A6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3"/>
                    </a:solidFill>
                  </a:ln>
                  <a:solidFill>
                    <a:srgbClr val="2C3E50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3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2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3"/>
                  </a:solidFill>
                </a:ln>
                <a:solidFill>
                  <a:srgbClr val="2C3E50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3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19" name="Lorem ipsum">
              <a:extLst>
                <a:ext uri="{FF2B5EF4-FFF2-40B4-BE49-F238E27FC236}">
                  <a16:creationId xmlns:a16="http://schemas.microsoft.com/office/drawing/2014/main" id="{4E2EE175-D401-291D-1765-ADBAA41F7443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20" name="Slide Title">
              <a:extLst>
                <a:ext uri="{FF2B5EF4-FFF2-40B4-BE49-F238E27FC236}">
                  <a16:creationId xmlns:a16="http://schemas.microsoft.com/office/drawing/2014/main" id="{1B99DC9B-F7BF-AEC9-1236-33CD9E586BA2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86F954-9C6B-8C9A-0D70-14532E40F25A}"/>
              </a:ext>
            </a:extLst>
          </p:cNvPr>
          <p:cNvGrpSpPr/>
          <p:nvPr/>
        </p:nvGrpSpPr>
        <p:grpSpPr>
          <a:xfrm>
            <a:off x="25173929" y="2367210"/>
            <a:ext cx="2993819" cy="2529915"/>
            <a:chOff x="7893488" y="1223865"/>
            <a:chExt cx="2993819" cy="2529915"/>
          </a:xfrm>
        </p:grpSpPr>
        <p:sp>
          <p:nvSpPr>
            <p:cNvPr id="23" name="Slide Title">
              <a:extLst>
                <a:ext uri="{FF2B5EF4-FFF2-40B4-BE49-F238E27FC236}">
                  <a16:creationId xmlns:a16="http://schemas.microsoft.com/office/drawing/2014/main" id="{656D7697-23D0-7674-DB03-E714EF544E29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2"/>
                    </a:solidFill>
                  </a:ln>
                  <a:solidFill>
                    <a:srgbClr val="34C38F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2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3</a:t>
              </a:r>
            </a:p>
          </p:txBody>
        </p:sp>
        <p:sp>
          <p:nvSpPr>
            <p:cNvPr id="24" name="Lorem ipsum">
              <a:extLst>
                <a:ext uri="{FF2B5EF4-FFF2-40B4-BE49-F238E27FC236}">
                  <a16:creationId xmlns:a16="http://schemas.microsoft.com/office/drawing/2014/main" id="{D66A6FB1-562B-29C2-EE74-48023FBB1157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25" name="Slide Title">
              <a:extLst>
                <a:ext uri="{FF2B5EF4-FFF2-40B4-BE49-F238E27FC236}">
                  <a16:creationId xmlns:a16="http://schemas.microsoft.com/office/drawing/2014/main" id="{CD8CE0E1-3434-2C5A-42EC-CB2D1ACD4F66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C0506D-94A5-E303-58AA-283F23415F26}"/>
              </a:ext>
            </a:extLst>
          </p:cNvPr>
          <p:cNvGrpSpPr/>
          <p:nvPr/>
        </p:nvGrpSpPr>
        <p:grpSpPr>
          <a:xfrm>
            <a:off x="28305720" y="2367210"/>
            <a:ext cx="2993819" cy="2529915"/>
            <a:chOff x="7893488" y="1223865"/>
            <a:chExt cx="2993819" cy="2529915"/>
          </a:xfrm>
        </p:grpSpPr>
        <p:sp>
          <p:nvSpPr>
            <p:cNvPr id="28" name="Slide Title">
              <a:extLst>
                <a:ext uri="{FF2B5EF4-FFF2-40B4-BE49-F238E27FC236}">
                  <a16:creationId xmlns:a16="http://schemas.microsoft.com/office/drawing/2014/main" id="{C3B1B960-2243-60D9-469F-0B87CB29E47F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5"/>
                    </a:solidFill>
                  </a:ln>
                  <a:solidFill>
                    <a:srgbClr val="9B59B6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4</a:t>
              </a:r>
            </a:p>
          </p:txBody>
        </p:sp>
        <p:sp>
          <p:nvSpPr>
            <p:cNvPr id="29" name="Lorem ipsum">
              <a:extLst>
                <a:ext uri="{FF2B5EF4-FFF2-40B4-BE49-F238E27FC236}">
                  <a16:creationId xmlns:a16="http://schemas.microsoft.com/office/drawing/2014/main" id="{2A659FDB-011C-0BA9-3E20-5F826BD107A7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0" name="Slide Title">
              <a:extLst>
                <a:ext uri="{FF2B5EF4-FFF2-40B4-BE49-F238E27FC236}">
                  <a16:creationId xmlns:a16="http://schemas.microsoft.com/office/drawing/2014/main" id="{93A51407-FEA1-EFCC-EF18-2D2A4FF75E16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7641F03-65A8-BFBE-41C2-E7AE636C8E34}"/>
              </a:ext>
            </a:extLst>
          </p:cNvPr>
          <p:cNvGrpSpPr/>
          <p:nvPr/>
        </p:nvGrpSpPr>
        <p:grpSpPr>
          <a:xfrm>
            <a:off x="31838777" y="2311839"/>
            <a:ext cx="2993819" cy="2529915"/>
            <a:chOff x="7893488" y="1223865"/>
            <a:chExt cx="2993819" cy="2529915"/>
          </a:xfrm>
        </p:grpSpPr>
        <p:sp>
          <p:nvSpPr>
            <p:cNvPr id="33" name="Slide Title">
              <a:extLst>
                <a:ext uri="{FF2B5EF4-FFF2-40B4-BE49-F238E27FC236}">
                  <a16:creationId xmlns:a16="http://schemas.microsoft.com/office/drawing/2014/main" id="{82800089-BAFA-A1DD-BE81-3704DAFC003D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5"/>
                    </a:solidFill>
                  </a:ln>
                  <a:solidFill>
                    <a:srgbClr val="C61E25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5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5"/>
                  </a:solidFill>
                </a:ln>
                <a:solidFill>
                  <a:srgbClr val="C61E25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5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34" name="Lorem ipsum">
              <a:extLst>
                <a:ext uri="{FF2B5EF4-FFF2-40B4-BE49-F238E27FC236}">
                  <a16:creationId xmlns:a16="http://schemas.microsoft.com/office/drawing/2014/main" id="{15FB58B2-925D-C0BA-9664-7D2EDF13FCF5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5" name="Slide Title">
              <a:extLst>
                <a:ext uri="{FF2B5EF4-FFF2-40B4-BE49-F238E27FC236}">
                  <a16:creationId xmlns:a16="http://schemas.microsoft.com/office/drawing/2014/main" id="{E8CE21BC-5183-1751-C8ED-CADB3725A4C0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CD241561-E5DA-537D-8DBC-C11982052382}"/>
              </a:ext>
            </a:extLst>
          </p:cNvPr>
          <p:cNvSpPr>
            <a:spLocks noChangeAspect="1"/>
          </p:cNvSpPr>
          <p:nvPr/>
        </p:nvSpPr>
        <p:spPr>
          <a:xfrm rot="3267518">
            <a:off x="4698437" y="2970424"/>
            <a:ext cx="3431177" cy="3431177"/>
          </a:xfrm>
          <a:prstGeom prst="ellipse">
            <a:avLst/>
          </a:prstGeom>
          <a:solidFill>
            <a:srgbClr val="F5C518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 noProof="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6E0622-0A4F-1F02-B0DF-D712CC81EF05}"/>
              </a:ext>
            </a:extLst>
          </p:cNvPr>
          <p:cNvGrpSpPr/>
          <p:nvPr/>
        </p:nvGrpSpPr>
        <p:grpSpPr>
          <a:xfrm>
            <a:off x="6551998" y="3138895"/>
            <a:ext cx="8824512" cy="3268579"/>
            <a:chOff x="7893488" y="1223865"/>
            <a:chExt cx="8824512" cy="3268579"/>
          </a:xfrm>
        </p:grpSpPr>
        <p:sp>
          <p:nvSpPr>
            <p:cNvPr id="40" name="Slide Title">
              <a:extLst>
                <a:ext uri="{FF2B5EF4-FFF2-40B4-BE49-F238E27FC236}">
                  <a16:creationId xmlns:a16="http://schemas.microsoft.com/office/drawing/2014/main" id="{672FA4DB-CCFB-33A2-4623-309256A3B0BA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1"/>
                    </a:solidFill>
                  </a:ln>
                  <a:solidFill>
                    <a:srgbClr val="F5C518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1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1</a:t>
              </a:r>
            </a:p>
          </p:txBody>
        </p:sp>
        <p:sp>
          <p:nvSpPr>
            <p:cNvPr id="41" name="Lorem ipsum">
              <a:extLst>
                <a:ext uri="{FF2B5EF4-FFF2-40B4-BE49-F238E27FC236}">
                  <a16:creationId xmlns:a16="http://schemas.microsoft.com/office/drawing/2014/main" id="{7180795B-877E-44E5-D834-03AF230C147C}"/>
                </a:ext>
              </a:extLst>
            </p:cNvPr>
            <p:cNvSpPr txBox="1"/>
            <p:nvPr/>
          </p:nvSpPr>
          <p:spPr>
            <a:xfrm>
              <a:off x="8031460" y="3107449"/>
              <a:ext cx="71750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</a:rPr>
                <a:t>Elasticsearch </a:t>
              </a:r>
              <a:r>
                <a:rPr lang="en-US" sz="1200" dirty="0" err="1">
                  <a:solidFill>
                    <a:schemeClr val="bg1"/>
                  </a:solidFill>
                </a:rPr>
                <a:t>fue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diseñado</a:t>
              </a:r>
              <a:r>
                <a:rPr lang="en-US" sz="1200" dirty="0">
                  <a:solidFill>
                    <a:schemeClr val="bg1"/>
                  </a:solidFill>
                </a:rPr>
                <a:t> para </a:t>
              </a:r>
              <a:r>
                <a:rPr lang="en-US" sz="1200" dirty="0" err="1">
                  <a:solidFill>
                    <a:schemeClr val="bg1"/>
                  </a:solidFill>
                </a:rPr>
                <a:t>crecer</a:t>
              </a:r>
              <a:r>
                <a:rPr lang="en-US" sz="1200" dirty="0">
                  <a:solidFill>
                    <a:schemeClr val="bg1"/>
                  </a:solidFill>
                </a:rPr>
                <a:t> de forma flexible </a:t>
              </a:r>
              <a:r>
                <a:rPr lang="en-US" sz="1200" dirty="0" err="1">
                  <a:solidFill>
                    <a:schemeClr val="bg1"/>
                  </a:solidFill>
                </a:rPr>
                <a:t>mediante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una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arquitectura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distribuida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que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permite</a:t>
              </a:r>
              <a:r>
                <a:rPr lang="en-US" sz="1200" dirty="0">
                  <a:solidFill>
                    <a:schemeClr val="bg1"/>
                  </a:solidFill>
                </a:rPr>
                <a:t> la </a:t>
              </a:r>
              <a:r>
                <a:rPr lang="en-US" sz="1200" dirty="0" err="1">
                  <a:solidFill>
                    <a:schemeClr val="bg1"/>
                  </a:solidFill>
                </a:rPr>
                <a:t>escalabilidad</a:t>
              </a:r>
              <a:r>
                <a:rPr lang="en-US" sz="1200" dirty="0">
                  <a:solidFill>
                    <a:schemeClr val="bg1"/>
                  </a:solidFill>
                </a:rPr>
                <a:t> horizontal. Gracias a la </a:t>
              </a:r>
              <a:r>
                <a:rPr lang="en-US" sz="1200" dirty="0" err="1">
                  <a:solidFill>
                    <a:schemeClr val="bg1"/>
                  </a:solidFill>
                </a:rPr>
                <a:t>replicación</a:t>
              </a:r>
              <a:r>
                <a:rPr lang="en-US" sz="1200" dirty="0">
                  <a:solidFill>
                    <a:schemeClr val="bg1"/>
                  </a:solidFill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</a:rPr>
                <a:t>clústeres</a:t>
              </a:r>
              <a:r>
                <a:rPr lang="en-US" sz="1200" dirty="0">
                  <a:solidFill>
                    <a:schemeClr val="bg1"/>
                  </a:solidFill>
                </a:rPr>
                <a:t> y shards, </a:t>
              </a:r>
              <a:r>
                <a:rPr lang="en-US" sz="1200" dirty="0" err="1">
                  <a:solidFill>
                    <a:schemeClr val="bg1"/>
                  </a:solidFill>
                </a:rPr>
                <a:t>ofrece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tolerancia</a:t>
              </a:r>
              <a:r>
                <a:rPr lang="en-US" sz="1200" dirty="0">
                  <a:solidFill>
                    <a:schemeClr val="bg1"/>
                  </a:solidFill>
                </a:rPr>
                <a:t> a </a:t>
              </a:r>
              <a:r>
                <a:rPr lang="en-US" sz="1200" dirty="0" err="1">
                  <a:solidFill>
                    <a:schemeClr val="bg1"/>
                  </a:solidFill>
                </a:rPr>
                <a:t>fallos</a:t>
              </a:r>
              <a:r>
                <a:rPr lang="en-US" sz="1200" dirty="0">
                  <a:solidFill>
                    <a:schemeClr val="bg1"/>
                  </a:solidFill>
                </a:rPr>
                <a:t>, baja </a:t>
              </a:r>
              <a:r>
                <a:rPr lang="en-US" sz="1200" dirty="0" err="1">
                  <a:solidFill>
                    <a:schemeClr val="bg1"/>
                  </a:solidFill>
                </a:rPr>
                <a:t>latencia</a:t>
              </a:r>
              <a:r>
                <a:rPr lang="en-US" sz="1200" dirty="0">
                  <a:solidFill>
                    <a:schemeClr val="bg1"/>
                  </a:solidFill>
                </a:rPr>
                <a:t> y </a:t>
              </a:r>
              <a:r>
                <a:rPr lang="en-US" sz="1200" dirty="0" err="1">
                  <a:solidFill>
                    <a:schemeClr val="bg1"/>
                  </a:solidFill>
                </a:rPr>
                <a:t>continuidad</a:t>
              </a:r>
              <a:r>
                <a:rPr lang="en-US" sz="1200" dirty="0">
                  <a:solidFill>
                    <a:schemeClr val="bg1"/>
                  </a:solidFill>
                </a:rPr>
                <a:t> del </a:t>
              </a:r>
              <a:r>
                <a:rPr lang="en-US" sz="1200" dirty="0" err="1">
                  <a:solidFill>
                    <a:schemeClr val="bg1"/>
                  </a:solidFill>
                </a:rPr>
                <a:t>servicio</a:t>
              </a:r>
              <a:r>
                <a:rPr lang="en-US" sz="1200" dirty="0">
                  <a:solidFill>
                    <a:schemeClr val="bg1"/>
                  </a:solidFill>
                </a:rPr>
                <a:t>, lo </a:t>
              </a:r>
              <a:r>
                <a:rPr lang="en-US" sz="1200" dirty="0" err="1">
                  <a:solidFill>
                    <a:schemeClr val="bg1"/>
                  </a:solidFill>
                </a:rPr>
                <a:t>que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asegura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que</a:t>
              </a:r>
              <a:r>
                <a:rPr lang="en-US" sz="1200" dirty="0">
                  <a:solidFill>
                    <a:schemeClr val="bg1"/>
                  </a:solidFill>
                </a:rPr>
                <a:t> las </a:t>
              </a:r>
              <a:r>
                <a:rPr lang="en-US" sz="1200" dirty="0" err="1">
                  <a:solidFill>
                    <a:schemeClr val="bg1"/>
                  </a:solidFill>
                </a:rPr>
                <a:t>organizaciones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puedan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manejar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grandes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volúmenes</a:t>
              </a:r>
              <a:r>
                <a:rPr lang="en-US" sz="1200" dirty="0">
                  <a:solidFill>
                    <a:schemeClr val="bg1"/>
                  </a:solidFill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</a:rPr>
                <a:t>datos</a:t>
              </a:r>
              <a:r>
                <a:rPr lang="en-US" sz="1200" dirty="0">
                  <a:solidFill>
                    <a:schemeClr val="bg1"/>
                  </a:solidFill>
                </a:rPr>
                <a:t> sin </a:t>
              </a:r>
              <a:r>
                <a:rPr lang="en-US" sz="1200" dirty="0" err="1">
                  <a:solidFill>
                    <a:schemeClr val="bg1"/>
                  </a:solidFill>
                </a:rPr>
                <a:t>interrupciones</a:t>
              </a:r>
              <a:r>
                <a:rPr lang="en-US" sz="1200" dirty="0">
                  <a:solidFill>
                    <a:schemeClr val="bg1"/>
                  </a:solidFill>
                </a:rPr>
                <a:t> (</a:t>
              </a:r>
              <a:r>
                <a:rPr lang="en-US" sz="1200" dirty="0" err="1">
                  <a:solidFill>
                    <a:schemeClr val="bg1"/>
                  </a:solidFill>
                </a:rPr>
                <a:t>AltexSoft</a:t>
              </a:r>
              <a:r>
                <a:rPr lang="en-US" sz="1200" dirty="0">
                  <a:solidFill>
                    <a:schemeClr val="bg1"/>
                  </a:solidFill>
                </a:rPr>
                <a:t>, 2023; IBM, 2021).</a:t>
              </a:r>
              <a:endParaRPr lang="es-ES_tradnl" sz="1200" b="0" spc="100" noProof="0" dirty="0">
                <a:solidFill>
                  <a:schemeClr val="bg1"/>
                </a:solidFill>
                <a:effectLst>
                  <a:outerShdw blurRad="320476" dist="38100" dir="5400000" algn="t" rotWithShape="0">
                    <a:srgbClr val="FFFFFF"/>
                  </a:outerShdw>
                </a:effectLst>
                <a:latin typeface="Nunito Sans Light" pitchFamily="2" charset="77"/>
              </a:endParaRPr>
            </a:p>
          </p:txBody>
        </p:sp>
        <p:sp>
          <p:nvSpPr>
            <p:cNvPr id="42" name="Slide Title">
              <a:extLst>
                <a:ext uri="{FF2B5EF4-FFF2-40B4-BE49-F238E27FC236}">
                  <a16:creationId xmlns:a16="http://schemas.microsoft.com/office/drawing/2014/main" id="{2D7F4994-8CF6-078A-4132-0BF6E1448280}"/>
                </a:ext>
              </a:extLst>
            </p:cNvPr>
            <p:cNvSpPr txBox="1"/>
            <p:nvPr/>
          </p:nvSpPr>
          <p:spPr>
            <a:xfrm>
              <a:off x="8022991" y="1994463"/>
              <a:ext cx="8695009" cy="4585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800" b="1" i="0" u="none" strike="noStrike" kern="1200" cap="none" spc="6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Escala</a:t>
              </a:r>
              <a:r>
                <a:rPr lang="es-ES_tradnl" sz="28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bilidad y alta disponibilidad</a:t>
              </a:r>
              <a:endParaRPr kumimoji="0" lang="es-ES_tradnl" sz="28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sp>
        <p:nvSpPr>
          <p:cNvPr id="50" name="Oval 49">
            <a:hlinkClick r:id="rId2" action="ppaction://hlinksldjump"/>
            <a:extLst>
              <a:ext uri="{FF2B5EF4-FFF2-40B4-BE49-F238E27FC236}">
                <a16:creationId xmlns:a16="http://schemas.microsoft.com/office/drawing/2014/main" id="{B17248DA-9716-B748-3DB9-08BE95213FBD}"/>
              </a:ext>
            </a:extLst>
          </p:cNvPr>
          <p:cNvSpPr>
            <a:spLocks noChangeAspect="1"/>
          </p:cNvSpPr>
          <p:nvPr/>
        </p:nvSpPr>
        <p:spPr>
          <a:xfrm>
            <a:off x="590241" y="3279374"/>
            <a:ext cx="959654" cy="959654"/>
          </a:xfrm>
          <a:prstGeom prst="ellipse">
            <a:avLst/>
          </a:prstGeom>
          <a:noFill/>
          <a:ln w="12700">
            <a:solidFill>
              <a:srgbClr val="FACB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1</a:t>
            </a:r>
          </a:p>
        </p:txBody>
      </p:sp>
      <p:sp>
        <p:nvSpPr>
          <p:cNvPr id="51" name="Oval 50">
            <a:hlinkClick r:id="rId3" action="ppaction://hlinksldjump"/>
            <a:extLst>
              <a:ext uri="{FF2B5EF4-FFF2-40B4-BE49-F238E27FC236}">
                <a16:creationId xmlns:a16="http://schemas.microsoft.com/office/drawing/2014/main" id="{20F6F997-B771-D2DB-9576-B4AF12696D37}"/>
              </a:ext>
            </a:extLst>
          </p:cNvPr>
          <p:cNvSpPr>
            <a:spLocks noChangeAspect="1"/>
          </p:cNvSpPr>
          <p:nvPr/>
        </p:nvSpPr>
        <p:spPr>
          <a:xfrm>
            <a:off x="799290" y="4531935"/>
            <a:ext cx="540000" cy="540000"/>
          </a:xfrm>
          <a:prstGeom prst="ellipse">
            <a:avLst/>
          </a:prstGeom>
          <a:noFill/>
          <a:ln w="12700">
            <a:solidFill>
              <a:srgbClr val="2C3E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2</a:t>
            </a:r>
          </a:p>
        </p:txBody>
      </p:sp>
      <p:sp>
        <p:nvSpPr>
          <p:cNvPr id="52" name="Oval 51">
            <a:hlinkClick r:id="rId4" action="ppaction://hlinksldjump"/>
            <a:extLst>
              <a:ext uri="{FF2B5EF4-FFF2-40B4-BE49-F238E27FC236}">
                <a16:creationId xmlns:a16="http://schemas.microsoft.com/office/drawing/2014/main" id="{19E52DEA-D1A0-53E7-BBC8-97C33DD86D9A}"/>
              </a:ext>
            </a:extLst>
          </p:cNvPr>
          <p:cNvSpPr>
            <a:spLocks noChangeAspect="1"/>
          </p:cNvSpPr>
          <p:nvPr/>
        </p:nvSpPr>
        <p:spPr>
          <a:xfrm>
            <a:off x="803028" y="5226947"/>
            <a:ext cx="540000" cy="540000"/>
          </a:xfrm>
          <a:prstGeom prst="ellipse">
            <a:avLst/>
          </a:prstGeom>
          <a:noFill/>
          <a:ln w="12700">
            <a:solidFill>
              <a:srgbClr val="1ABC9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3</a:t>
            </a:r>
          </a:p>
        </p:txBody>
      </p:sp>
      <p:sp>
        <p:nvSpPr>
          <p:cNvPr id="53" name="Oval 52">
            <a:hlinkClick r:id="rId3" action="ppaction://hlinksldjump"/>
            <a:extLst>
              <a:ext uri="{FF2B5EF4-FFF2-40B4-BE49-F238E27FC236}">
                <a16:creationId xmlns:a16="http://schemas.microsoft.com/office/drawing/2014/main" id="{D185F8B2-A2D7-3374-0B61-DC85B97DE8C1}"/>
              </a:ext>
            </a:extLst>
          </p:cNvPr>
          <p:cNvSpPr>
            <a:spLocks noChangeAspect="1"/>
          </p:cNvSpPr>
          <p:nvPr/>
        </p:nvSpPr>
        <p:spPr>
          <a:xfrm>
            <a:off x="803028" y="5921960"/>
            <a:ext cx="540000" cy="540000"/>
          </a:xfrm>
          <a:prstGeom prst="ellipse">
            <a:avLst/>
          </a:prstGeom>
          <a:noFill/>
          <a:ln w="12700">
            <a:solidFill>
              <a:srgbClr val="9B59B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4</a:t>
            </a:r>
          </a:p>
        </p:txBody>
      </p:sp>
      <p:sp>
        <p:nvSpPr>
          <p:cNvPr id="54" name="Oval 53">
            <a:hlinkClick r:id="rId3" action="ppaction://hlinksldjump"/>
            <a:extLst>
              <a:ext uri="{FF2B5EF4-FFF2-40B4-BE49-F238E27FC236}">
                <a16:creationId xmlns:a16="http://schemas.microsoft.com/office/drawing/2014/main" id="{343C0B4E-BD5D-B1A1-6C9B-5A04FE6212DF}"/>
              </a:ext>
            </a:extLst>
          </p:cNvPr>
          <p:cNvSpPr>
            <a:spLocks noChangeAspect="1"/>
          </p:cNvSpPr>
          <p:nvPr/>
        </p:nvSpPr>
        <p:spPr>
          <a:xfrm>
            <a:off x="799290" y="6702908"/>
            <a:ext cx="540000" cy="540000"/>
          </a:xfrm>
          <a:prstGeom prst="ellipse">
            <a:avLst/>
          </a:prstGeom>
          <a:noFill/>
          <a:ln w="12700">
            <a:solidFill>
              <a:srgbClr val="C61E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1362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C905E-4FF9-2876-9789-1D3B7D3D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CDE196-0413-DC84-439E-4F06071F77EF}"/>
              </a:ext>
            </a:extLst>
          </p:cNvPr>
          <p:cNvSpPr>
            <a:spLocks noChangeAspect="1"/>
          </p:cNvSpPr>
          <p:nvPr/>
        </p:nvSpPr>
        <p:spPr>
          <a:xfrm>
            <a:off x="-1631810" y="11506716"/>
            <a:ext cx="3402049" cy="3402049"/>
          </a:xfrm>
          <a:prstGeom prst="ellipse">
            <a:avLst/>
          </a:prstGeom>
          <a:solidFill>
            <a:srgbClr val="E74C3C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/>
            <a:bevelB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016B3C-36BD-A12D-5CCA-2BC5CFA7D785}"/>
              </a:ext>
            </a:extLst>
          </p:cNvPr>
          <p:cNvSpPr>
            <a:spLocks noChangeAspect="1"/>
          </p:cNvSpPr>
          <p:nvPr/>
        </p:nvSpPr>
        <p:spPr>
          <a:xfrm>
            <a:off x="-1211905" y="10678115"/>
            <a:ext cx="3600000" cy="3600000"/>
          </a:xfrm>
          <a:prstGeom prst="ellipse">
            <a:avLst/>
          </a:prstGeom>
          <a:solidFill>
            <a:srgbClr val="9B59B6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 prst="angle"/>
            <a:bevelB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14F2B3-9CAA-BD5B-3E36-13EE1FA5D3F1}"/>
              </a:ext>
            </a:extLst>
          </p:cNvPr>
          <p:cNvSpPr>
            <a:spLocks noChangeAspect="1"/>
          </p:cNvSpPr>
          <p:nvPr/>
        </p:nvSpPr>
        <p:spPr>
          <a:xfrm>
            <a:off x="-685800" y="9944100"/>
            <a:ext cx="3600000" cy="3600000"/>
          </a:xfrm>
          <a:prstGeom prst="ellipse">
            <a:avLst/>
          </a:prstGeom>
          <a:solidFill>
            <a:srgbClr val="34C38F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81E43C-EEEE-CC43-F554-540CC10120E3}"/>
              </a:ext>
            </a:extLst>
          </p:cNvPr>
          <p:cNvGrpSpPr/>
          <p:nvPr/>
        </p:nvGrpSpPr>
        <p:grpSpPr>
          <a:xfrm>
            <a:off x="25173929" y="2367210"/>
            <a:ext cx="2993819" cy="2529915"/>
            <a:chOff x="7893488" y="1223865"/>
            <a:chExt cx="2993819" cy="2529915"/>
          </a:xfrm>
        </p:grpSpPr>
        <p:sp>
          <p:nvSpPr>
            <p:cNvPr id="23" name="Slide Title">
              <a:extLst>
                <a:ext uri="{FF2B5EF4-FFF2-40B4-BE49-F238E27FC236}">
                  <a16:creationId xmlns:a16="http://schemas.microsoft.com/office/drawing/2014/main" id="{DDE4CDFE-AD97-DE19-4E5B-1A0DAA6D020C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2"/>
                    </a:solidFill>
                  </a:ln>
                  <a:solidFill>
                    <a:srgbClr val="34C38F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2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3</a:t>
              </a:r>
            </a:p>
          </p:txBody>
        </p:sp>
        <p:sp>
          <p:nvSpPr>
            <p:cNvPr id="24" name="Lorem ipsum">
              <a:extLst>
                <a:ext uri="{FF2B5EF4-FFF2-40B4-BE49-F238E27FC236}">
                  <a16:creationId xmlns:a16="http://schemas.microsoft.com/office/drawing/2014/main" id="{D81D63B3-5B66-AD4B-C135-01DFD96AC531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25" name="Slide Title">
              <a:extLst>
                <a:ext uri="{FF2B5EF4-FFF2-40B4-BE49-F238E27FC236}">
                  <a16:creationId xmlns:a16="http://schemas.microsoft.com/office/drawing/2014/main" id="{6FA9A85A-66D3-FDE1-4324-35E44A53684E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2DF826-AAD8-0B1F-E083-0A9159A309D0}"/>
              </a:ext>
            </a:extLst>
          </p:cNvPr>
          <p:cNvGrpSpPr/>
          <p:nvPr/>
        </p:nvGrpSpPr>
        <p:grpSpPr>
          <a:xfrm>
            <a:off x="28305720" y="2367210"/>
            <a:ext cx="2993819" cy="2529915"/>
            <a:chOff x="7893488" y="1223865"/>
            <a:chExt cx="2993819" cy="2529915"/>
          </a:xfrm>
        </p:grpSpPr>
        <p:sp>
          <p:nvSpPr>
            <p:cNvPr id="28" name="Slide Title">
              <a:extLst>
                <a:ext uri="{FF2B5EF4-FFF2-40B4-BE49-F238E27FC236}">
                  <a16:creationId xmlns:a16="http://schemas.microsoft.com/office/drawing/2014/main" id="{795A210D-64F8-90F5-9BB8-DA57DEDF6E23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5"/>
                    </a:solidFill>
                  </a:ln>
                  <a:solidFill>
                    <a:srgbClr val="9B59B6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4</a:t>
              </a:r>
            </a:p>
          </p:txBody>
        </p:sp>
        <p:sp>
          <p:nvSpPr>
            <p:cNvPr id="29" name="Lorem ipsum">
              <a:extLst>
                <a:ext uri="{FF2B5EF4-FFF2-40B4-BE49-F238E27FC236}">
                  <a16:creationId xmlns:a16="http://schemas.microsoft.com/office/drawing/2014/main" id="{4747270C-032E-A3C5-2CEE-E5B39A76782B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0" name="Slide Title">
              <a:extLst>
                <a:ext uri="{FF2B5EF4-FFF2-40B4-BE49-F238E27FC236}">
                  <a16:creationId xmlns:a16="http://schemas.microsoft.com/office/drawing/2014/main" id="{EBBAE4DC-AC4E-E301-7FBC-0FF409F53321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851B97-6F01-FA18-9100-51262CD9A743}"/>
              </a:ext>
            </a:extLst>
          </p:cNvPr>
          <p:cNvGrpSpPr/>
          <p:nvPr/>
        </p:nvGrpSpPr>
        <p:grpSpPr>
          <a:xfrm>
            <a:off x="31838777" y="2311839"/>
            <a:ext cx="2993819" cy="2529915"/>
            <a:chOff x="7893488" y="1223865"/>
            <a:chExt cx="2993819" cy="2529915"/>
          </a:xfrm>
        </p:grpSpPr>
        <p:sp>
          <p:nvSpPr>
            <p:cNvPr id="33" name="Slide Title">
              <a:extLst>
                <a:ext uri="{FF2B5EF4-FFF2-40B4-BE49-F238E27FC236}">
                  <a16:creationId xmlns:a16="http://schemas.microsoft.com/office/drawing/2014/main" id="{9FFED4EB-55DF-C40B-00A3-B3F8B58BA342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5"/>
                    </a:solidFill>
                  </a:ln>
                  <a:solidFill>
                    <a:srgbClr val="C61E25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5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5"/>
                  </a:solidFill>
                </a:ln>
                <a:solidFill>
                  <a:srgbClr val="C61E25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5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34" name="Lorem ipsum">
              <a:extLst>
                <a:ext uri="{FF2B5EF4-FFF2-40B4-BE49-F238E27FC236}">
                  <a16:creationId xmlns:a16="http://schemas.microsoft.com/office/drawing/2014/main" id="{C3941820-A4C9-0021-F7A6-760CA817DB16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5" name="Slide Title">
              <a:extLst>
                <a:ext uri="{FF2B5EF4-FFF2-40B4-BE49-F238E27FC236}">
                  <a16:creationId xmlns:a16="http://schemas.microsoft.com/office/drawing/2014/main" id="{D6956138-B1F7-E12B-01D7-3D3F5821D349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3CFACC1D-CC80-6148-B84F-69D4C51E6832}"/>
              </a:ext>
            </a:extLst>
          </p:cNvPr>
          <p:cNvSpPr>
            <a:spLocks noChangeAspect="1"/>
          </p:cNvSpPr>
          <p:nvPr/>
        </p:nvSpPr>
        <p:spPr>
          <a:xfrm rot="588269">
            <a:off x="13221084" y="-4266814"/>
            <a:ext cx="3431177" cy="3431177"/>
          </a:xfrm>
          <a:prstGeom prst="ellipse">
            <a:avLst/>
          </a:prstGeom>
          <a:solidFill>
            <a:srgbClr val="F5C518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 noProof="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EF52BB-37CB-C8F1-AC93-CBD96A5EEA40}"/>
              </a:ext>
            </a:extLst>
          </p:cNvPr>
          <p:cNvGrpSpPr/>
          <p:nvPr/>
        </p:nvGrpSpPr>
        <p:grpSpPr>
          <a:xfrm>
            <a:off x="18794759" y="2405310"/>
            <a:ext cx="2993819" cy="2529915"/>
            <a:chOff x="7893488" y="1223865"/>
            <a:chExt cx="2993819" cy="2529915"/>
          </a:xfrm>
        </p:grpSpPr>
        <p:sp>
          <p:nvSpPr>
            <p:cNvPr id="40" name="Slide Title">
              <a:extLst>
                <a:ext uri="{FF2B5EF4-FFF2-40B4-BE49-F238E27FC236}">
                  <a16:creationId xmlns:a16="http://schemas.microsoft.com/office/drawing/2014/main" id="{F35DF443-BEE7-E678-2788-C547CEC2B578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1"/>
                    </a:solidFill>
                  </a:ln>
                  <a:solidFill>
                    <a:srgbClr val="F5C518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1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1</a:t>
              </a:r>
            </a:p>
          </p:txBody>
        </p:sp>
        <p:sp>
          <p:nvSpPr>
            <p:cNvPr id="41" name="Lorem ipsum">
              <a:extLst>
                <a:ext uri="{FF2B5EF4-FFF2-40B4-BE49-F238E27FC236}">
                  <a16:creationId xmlns:a16="http://schemas.microsoft.com/office/drawing/2014/main" id="{3B6FABBC-C3F2-2F83-AA35-2E2398478F8D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42" name="Slide Title">
              <a:extLst>
                <a:ext uri="{FF2B5EF4-FFF2-40B4-BE49-F238E27FC236}">
                  <a16:creationId xmlns:a16="http://schemas.microsoft.com/office/drawing/2014/main" id="{C737B074-5B91-F4BB-CED7-769E91D9B05D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9C67D4-7708-E2AD-E1BD-A7F882662915}"/>
              </a:ext>
            </a:extLst>
          </p:cNvPr>
          <p:cNvGrpSpPr/>
          <p:nvPr/>
        </p:nvGrpSpPr>
        <p:grpSpPr>
          <a:xfrm>
            <a:off x="6549419" y="3355168"/>
            <a:ext cx="7920758" cy="3083913"/>
            <a:chOff x="8022991" y="1223865"/>
            <a:chExt cx="7920758" cy="3083913"/>
          </a:xfrm>
        </p:grpSpPr>
        <p:sp>
          <p:nvSpPr>
            <p:cNvPr id="6" name="Slide Title">
              <a:extLst>
                <a:ext uri="{FF2B5EF4-FFF2-40B4-BE49-F238E27FC236}">
                  <a16:creationId xmlns:a16="http://schemas.microsoft.com/office/drawing/2014/main" id="{3544EB63-153A-34A7-A248-A712AB2C6A3F}"/>
                </a:ext>
              </a:extLst>
            </p:cNvPr>
            <p:cNvSpPr txBox="1"/>
            <p:nvPr/>
          </p:nvSpPr>
          <p:spPr>
            <a:xfrm>
              <a:off x="8027056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lnSpc>
                  <a:spcPct val="80000"/>
                </a:lnSpc>
                <a:defRPr/>
              </a:pPr>
              <a:r>
                <a:rPr lang="es-ES_tradnl" sz="16600" b="1" i="1" spc="600" noProof="0" dirty="0">
                  <a:ln>
                    <a:solidFill>
                      <a:schemeClr val="accent3"/>
                    </a:solidFill>
                  </a:ln>
                  <a:solidFill>
                    <a:srgbClr val="2C3E50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3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2</a:t>
              </a:r>
              <a:endParaRPr kumimoji="0" lang="es-ES_tradnl" sz="16600" b="1" i="1" u="none" strike="noStrike" kern="0" cap="none" spc="600" normalizeH="0" baseline="0" noProof="0" dirty="0">
                <a:ln>
                  <a:solidFill>
                    <a:srgbClr val="00F1FF"/>
                  </a:solidFill>
                </a:ln>
                <a:solidFill>
                  <a:srgbClr val="2C3E50">
                    <a:alpha val="23667"/>
                  </a:srgbClr>
                </a:solidFill>
                <a:effectLst>
                  <a:outerShdw blurRad="381000" dist="127000" dir="5400000" algn="t" rotWithShape="0">
                    <a:srgbClr val="00F1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8" name="Lorem ipsum">
              <a:extLst>
                <a:ext uri="{FF2B5EF4-FFF2-40B4-BE49-F238E27FC236}">
                  <a16:creationId xmlns:a16="http://schemas.microsoft.com/office/drawing/2014/main" id="{60A9397C-E970-0915-EE63-30F3D292DDFF}"/>
                </a:ext>
              </a:extLst>
            </p:cNvPr>
            <p:cNvSpPr txBox="1"/>
            <p:nvPr/>
          </p:nvSpPr>
          <p:spPr>
            <a:xfrm>
              <a:off x="8031459" y="3107449"/>
              <a:ext cx="72294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</a:rPr>
                <a:t>Este motor de </a:t>
              </a:r>
              <a:r>
                <a:rPr lang="en-US" sz="1200" dirty="0" err="1">
                  <a:solidFill>
                    <a:schemeClr val="bg1"/>
                  </a:solidFill>
                </a:rPr>
                <a:t>búsqueda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proporciona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bibliotecas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oficiales</a:t>
              </a:r>
              <a:r>
                <a:rPr lang="en-US" sz="1200" dirty="0">
                  <a:solidFill>
                    <a:schemeClr val="bg1"/>
                  </a:solidFill>
                </a:rPr>
                <a:t> para Java, JavaScript, PHP, C#, Ruby y Python, </a:t>
              </a:r>
              <a:r>
                <a:rPr lang="en-US" sz="1200" dirty="0" err="1">
                  <a:solidFill>
                    <a:schemeClr val="bg1"/>
                  </a:solidFill>
                </a:rPr>
                <a:t>además</a:t>
              </a:r>
              <a:r>
                <a:rPr lang="en-US" sz="1200" dirty="0">
                  <a:solidFill>
                    <a:schemeClr val="bg1"/>
                  </a:solidFill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</a:rPr>
                <a:t>soporte</a:t>
              </a:r>
              <a:r>
                <a:rPr lang="en-US" sz="1200" dirty="0">
                  <a:solidFill>
                    <a:schemeClr val="bg1"/>
                  </a:solidFill>
                </a:rPr>
                <a:t> para </a:t>
              </a:r>
              <a:r>
                <a:rPr lang="en-US" sz="1200" dirty="0" err="1">
                  <a:solidFill>
                    <a:schemeClr val="bg1"/>
                  </a:solidFill>
                </a:rPr>
                <a:t>entornos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como</a:t>
              </a:r>
              <a:r>
                <a:rPr lang="en-US" sz="1200" dirty="0">
                  <a:solidFill>
                    <a:schemeClr val="bg1"/>
                  </a:solidFill>
                </a:rPr>
                <a:t> .NET. Al </a:t>
              </a:r>
              <a:r>
                <a:rPr lang="en-US" sz="1200" dirty="0" err="1">
                  <a:solidFill>
                    <a:schemeClr val="bg1"/>
                  </a:solidFill>
                </a:rPr>
                <a:t>utilizar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una</a:t>
              </a:r>
              <a:r>
                <a:rPr lang="en-US" sz="1200" dirty="0">
                  <a:solidFill>
                    <a:schemeClr val="bg1"/>
                  </a:solidFill>
                </a:rPr>
                <a:t> API RESTful </a:t>
              </a:r>
              <a:r>
                <a:rPr lang="en-US" sz="1200" dirty="0" err="1">
                  <a:solidFill>
                    <a:schemeClr val="bg1"/>
                  </a:solidFill>
                </a:rPr>
                <a:t>basada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en</a:t>
              </a:r>
              <a:r>
                <a:rPr lang="en-US" sz="1200" dirty="0">
                  <a:solidFill>
                    <a:schemeClr val="bg1"/>
                  </a:solidFill>
                </a:rPr>
                <a:t> JSON, la </a:t>
              </a:r>
              <a:r>
                <a:rPr lang="en-US" sz="1200" dirty="0" err="1">
                  <a:solidFill>
                    <a:schemeClr val="bg1"/>
                  </a:solidFill>
                </a:rPr>
                <a:t>integración</a:t>
              </a:r>
              <a:r>
                <a:rPr lang="en-US" sz="1200" dirty="0">
                  <a:solidFill>
                    <a:schemeClr val="bg1"/>
                  </a:solidFill>
                </a:rPr>
                <a:t> con </a:t>
              </a:r>
              <a:r>
                <a:rPr lang="en-US" sz="1200" dirty="0" err="1">
                  <a:solidFill>
                    <a:schemeClr val="bg1"/>
                  </a:solidFill>
                </a:rPr>
                <a:t>sistemas</a:t>
              </a:r>
              <a:r>
                <a:rPr lang="en-US" sz="1200" dirty="0">
                  <a:solidFill>
                    <a:schemeClr val="bg1"/>
                  </a:solidFill>
                </a:rPr>
                <a:t> y </a:t>
              </a:r>
              <a:r>
                <a:rPr lang="en-US" sz="1200" dirty="0" err="1">
                  <a:solidFill>
                    <a:schemeClr val="bg1"/>
                  </a:solidFill>
                </a:rPr>
                <a:t>aplicaciones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ya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existentes</a:t>
              </a:r>
              <a:r>
                <a:rPr lang="en-US" sz="1200" dirty="0">
                  <a:solidFill>
                    <a:schemeClr val="bg1"/>
                  </a:solidFill>
                </a:rPr>
                <a:t> se </a:t>
              </a:r>
              <a:r>
                <a:rPr lang="en-US" sz="1200" dirty="0" err="1">
                  <a:solidFill>
                    <a:schemeClr val="bg1"/>
                  </a:solidFill>
                </a:rPr>
                <a:t>vuelve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más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sencilla</a:t>
              </a:r>
              <a:r>
                <a:rPr lang="en-US" sz="1200" dirty="0">
                  <a:solidFill>
                    <a:schemeClr val="bg1"/>
                  </a:solidFill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</a:rPr>
                <a:t>reduciendo</a:t>
              </a:r>
              <a:r>
                <a:rPr lang="en-US" sz="1200" dirty="0">
                  <a:solidFill>
                    <a:schemeClr val="bg1"/>
                  </a:solidFill>
                </a:rPr>
                <a:t> la curva de </a:t>
              </a:r>
              <a:r>
                <a:rPr lang="en-US" sz="1200" dirty="0" err="1">
                  <a:solidFill>
                    <a:schemeClr val="bg1"/>
                  </a:solidFill>
                </a:rPr>
                <a:t>aprendizaje</a:t>
              </a:r>
              <a:r>
                <a:rPr lang="en-US" sz="1200" dirty="0">
                  <a:solidFill>
                    <a:schemeClr val="bg1"/>
                  </a:solidFill>
                </a:rPr>
                <a:t> y </a:t>
              </a:r>
              <a:r>
                <a:rPr lang="en-US" sz="1200" dirty="0" err="1">
                  <a:solidFill>
                    <a:schemeClr val="bg1"/>
                  </a:solidFill>
                </a:rPr>
                <a:t>facilitando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el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trabajo</a:t>
              </a:r>
              <a:r>
                <a:rPr lang="en-US" sz="1200" dirty="0">
                  <a:solidFill>
                    <a:schemeClr val="bg1"/>
                  </a:solidFill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</a:rPr>
                <a:t>los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desarrolladores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  <a:endParaRPr kumimoji="0" lang="es-ES_tradnl" sz="1200" b="0" i="0" u="none" strike="noStrike" kern="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20476" dist="38100" dir="5400000" algn="t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cs typeface="Open Sans Extrabold" panose="020B0606030504020204" pitchFamily="34" charset="0"/>
              </a:endParaRPr>
            </a:p>
          </p:txBody>
        </p:sp>
        <p:sp>
          <p:nvSpPr>
            <p:cNvPr id="9" name="Slide Title">
              <a:extLst>
                <a:ext uri="{FF2B5EF4-FFF2-40B4-BE49-F238E27FC236}">
                  <a16:creationId xmlns:a16="http://schemas.microsoft.com/office/drawing/2014/main" id="{F1CE3DA3-B3D7-614E-8291-1B2FC2847D13}"/>
                </a:ext>
              </a:extLst>
            </p:cNvPr>
            <p:cNvSpPr txBox="1"/>
            <p:nvPr/>
          </p:nvSpPr>
          <p:spPr>
            <a:xfrm>
              <a:off x="8022991" y="1994463"/>
              <a:ext cx="7920758" cy="3539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1" i="0" u="none" strike="noStrike" kern="0" cap="none" spc="6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Compatibilidad con </a:t>
              </a:r>
              <a:r>
                <a:rPr kumimoji="0" lang="es-ES_tradnl" sz="2000" b="1" i="0" u="none" strike="noStrike" kern="0" cap="none" spc="6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multiples</a:t>
              </a:r>
              <a:r>
                <a:rPr kumimoji="0" lang="es-ES_tradnl" sz="2000" b="1" i="0" u="none" strike="noStrike" kern="0" cap="none" spc="6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 lenguajes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A0343620-4AFC-27AB-E95B-BE59787BDEA9}"/>
              </a:ext>
            </a:extLst>
          </p:cNvPr>
          <p:cNvSpPr>
            <a:spLocks noChangeAspect="1"/>
          </p:cNvSpPr>
          <p:nvPr/>
        </p:nvSpPr>
        <p:spPr>
          <a:xfrm rot="3286312">
            <a:off x="4058132" y="3046822"/>
            <a:ext cx="3600000" cy="3600000"/>
          </a:xfrm>
          <a:prstGeom prst="ellipse">
            <a:avLst/>
          </a:prstGeom>
          <a:solidFill>
            <a:srgbClr val="2C3E50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Oval 11">
            <a:hlinkClick r:id="rId2" action="ppaction://hlinksldjump"/>
            <a:extLst>
              <a:ext uri="{FF2B5EF4-FFF2-40B4-BE49-F238E27FC236}">
                <a16:creationId xmlns:a16="http://schemas.microsoft.com/office/drawing/2014/main" id="{AEB83B34-CC0A-8C52-B960-1BC81A3CB7F5}"/>
              </a:ext>
            </a:extLst>
          </p:cNvPr>
          <p:cNvSpPr>
            <a:spLocks noChangeAspect="1"/>
          </p:cNvSpPr>
          <p:nvPr/>
        </p:nvSpPr>
        <p:spPr>
          <a:xfrm>
            <a:off x="765525" y="2967748"/>
            <a:ext cx="540000" cy="540000"/>
          </a:xfrm>
          <a:prstGeom prst="ellipse">
            <a:avLst/>
          </a:prstGeom>
          <a:noFill/>
          <a:ln w="12700">
            <a:solidFill>
              <a:srgbClr val="FACB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1</a:t>
            </a:r>
          </a:p>
        </p:txBody>
      </p:sp>
      <p:sp>
        <p:nvSpPr>
          <p:cNvPr id="13" name="Oval 12">
            <a:hlinkClick r:id="rId3" action="ppaction://hlinksldjump"/>
            <a:extLst>
              <a:ext uri="{FF2B5EF4-FFF2-40B4-BE49-F238E27FC236}">
                <a16:creationId xmlns:a16="http://schemas.microsoft.com/office/drawing/2014/main" id="{1EB77F48-7F49-7A19-BCA9-276DADBDC771}"/>
              </a:ext>
            </a:extLst>
          </p:cNvPr>
          <p:cNvSpPr>
            <a:spLocks noChangeAspect="1"/>
          </p:cNvSpPr>
          <p:nvPr/>
        </p:nvSpPr>
        <p:spPr>
          <a:xfrm>
            <a:off x="588095" y="3801085"/>
            <a:ext cx="931930" cy="931930"/>
          </a:xfrm>
          <a:prstGeom prst="ellipse">
            <a:avLst/>
          </a:prstGeom>
          <a:noFill/>
          <a:ln w="12700">
            <a:solidFill>
              <a:srgbClr val="2C3E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2</a:t>
            </a:r>
          </a:p>
        </p:txBody>
      </p:sp>
      <p:sp>
        <p:nvSpPr>
          <p:cNvPr id="14" name="Oval 13">
            <a:hlinkClick r:id="rId4" action="ppaction://hlinksldjump"/>
            <a:extLst>
              <a:ext uri="{FF2B5EF4-FFF2-40B4-BE49-F238E27FC236}">
                <a16:creationId xmlns:a16="http://schemas.microsoft.com/office/drawing/2014/main" id="{69F10C5C-444E-4D6B-EDFF-AA8BE449F83C}"/>
              </a:ext>
            </a:extLst>
          </p:cNvPr>
          <p:cNvSpPr>
            <a:spLocks noChangeAspect="1"/>
          </p:cNvSpPr>
          <p:nvPr/>
        </p:nvSpPr>
        <p:spPr>
          <a:xfrm>
            <a:off x="759507" y="5060937"/>
            <a:ext cx="540000" cy="540000"/>
          </a:xfrm>
          <a:prstGeom prst="ellipse">
            <a:avLst/>
          </a:prstGeom>
          <a:noFill/>
          <a:ln w="12700">
            <a:solidFill>
              <a:srgbClr val="1ABC9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3</a:t>
            </a:r>
          </a:p>
        </p:txBody>
      </p:sp>
      <p:sp>
        <p:nvSpPr>
          <p:cNvPr id="15" name="Oval 14">
            <a:hlinkClick r:id="rId3" action="ppaction://hlinksldjump"/>
            <a:extLst>
              <a:ext uri="{FF2B5EF4-FFF2-40B4-BE49-F238E27FC236}">
                <a16:creationId xmlns:a16="http://schemas.microsoft.com/office/drawing/2014/main" id="{1FE27622-3078-7104-BBE5-96D17D1D6EB9}"/>
              </a:ext>
            </a:extLst>
          </p:cNvPr>
          <p:cNvSpPr>
            <a:spLocks noChangeAspect="1"/>
          </p:cNvSpPr>
          <p:nvPr/>
        </p:nvSpPr>
        <p:spPr>
          <a:xfrm>
            <a:off x="759507" y="5755950"/>
            <a:ext cx="540000" cy="540000"/>
          </a:xfrm>
          <a:prstGeom prst="ellipse">
            <a:avLst/>
          </a:prstGeom>
          <a:noFill/>
          <a:ln w="12700">
            <a:solidFill>
              <a:srgbClr val="9B59B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4</a:t>
            </a:r>
          </a:p>
        </p:txBody>
      </p:sp>
      <p:sp>
        <p:nvSpPr>
          <p:cNvPr id="16" name="Oval 15">
            <a:hlinkClick r:id="rId3" action="ppaction://hlinksldjump"/>
            <a:extLst>
              <a:ext uri="{FF2B5EF4-FFF2-40B4-BE49-F238E27FC236}">
                <a16:creationId xmlns:a16="http://schemas.microsoft.com/office/drawing/2014/main" id="{619C1045-3A2C-B8AE-8EEB-36206EB47094}"/>
              </a:ext>
            </a:extLst>
          </p:cNvPr>
          <p:cNvSpPr>
            <a:spLocks noChangeAspect="1"/>
          </p:cNvSpPr>
          <p:nvPr/>
        </p:nvSpPr>
        <p:spPr>
          <a:xfrm>
            <a:off x="755769" y="6536898"/>
            <a:ext cx="540000" cy="540000"/>
          </a:xfrm>
          <a:prstGeom prst="ellipse">
            <a:avLst/>
          </a:prstGeom>
          <a:noFill/>
          <a:ln w="12700">
            <a:solidFill>
              <a:srgbClr val="C61E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5673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824175-6D29-5E3C-80A1-2FF98288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CDD5261-F742-F0FA-B1F7-939DEECFC338}"/>
              </a:ext>
            </a:extLst>
          </p:cNvPr>
          <p:cNvSpPr>
            <a:spLocks noChangeAspect="1"/>
          </p:cNvSpPr>
          <p:nvPr/>
        </p:nvSpPr>
        <p:spPr>
          <a:xfrm rot="542122">
            <a:off x="13214343" y="-4455702"/>
            <a:ext cx="3600000" cy="3600000"/>
          </a:xfrm>
          <a:prstGeom prst="ellipse">
            <a:avLst/>
          </a:prstGeom>
          <a:solidFill>
            <a:srgbClr val="2C3E50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0F8DF4B-68C7-84CD-1389-0552FD90DA29}"/>
              </a:ext>
            </a:extLst>
          </p:cNvPr>
          <p:cNvSpPr>
            <a:spLocks noChangeAspect="1"/>
          </p:cNvSpPr>
          <p:nvPr/>
        </p:nvSpPr>
        <p:spPr>
          <a:xfrm>
            <a:off x="-1631810" y="11506716"/>
            <a:ext cx="3402049" cy="3402049"/>
          </a:xfrm>
          <a:prstGeom prst="ellipse">
            <a:avLst/>
          </a:prstGeom>
          <a:solidFill>
            <a:srgbClr val="E74C3C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/>
            <a:bevelB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F50F8D-31F4-3D1B-49AE-6B7A8F7B5454}"/>
              </a:ext>
            </a:extLst>
          </p:cNvPr>
          <p:cNvSpPr>
            <a:spLocks noChangeAspect="1"/>
          </p:cNvSpPr>
          <p:nvPr/>
        </p:nvSpPr>
        <p:spPr>
          <a:xfrm>
            <a:off x="-1211905" y="10678115"/>
            <a:ext cx="3600000" cy="3600000"/>
          </a:xfrm>
          <a:prstGeom prst="ellipse">
            <a:avLst/>
          </a:prstGeom>
          <a:solidFill>
            <a:srgbClr val="9B59B6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 prst="angle"/>
            <a:bevelB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A2947C-B2F7-849A-1716-5A4B5313FA4D}"/>
              </a:ext>
            </a:extLst>
          </p:cNvPr>
          <p:cNvGrpSpPr/>
          <p:nvPr/>
        </p:nvGrpSpPr>
        <p:grpSpPr>
          <a:xfrm>
            <a:off x="6772252" y="3355168"/>
            <a:ext cx="8332390" cy="3083913"/>
            <a:chOff x="7893488" y="1223865"/>
            <a:chExt cx="8332390" cy="3083913"/>
          </a:xfrm>
        </p:grpSpPr>
        <p:sp>
          <p:nvSpPr>
            <p:cNvPr id="23" name="Slide Title">
              <a:extLst>
                <a:ext uri="{FF2B5EF4-FFF2-40B4-BE49-F238E27FC236}">
                  <a16:creationId xmlns:a16="http://schemas.microsoft.com/office/drawing/2014/main" id="{4C778B3F-D8EB-3BE3-EB1F-773469CA0341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2"/>
                    </a:solidFill>
                  </a:ln>
                  <a:solidFill>
                    <a:srgbClr val="34C38F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2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3</a:t>
              </a:r>
            </a:p>
          </p:txBody>
        </p:sp>
        <p:sp>
          <p:nvSpPr>
            <p:cNvPr id="24" name="Lorem ipsum">
              <a:extLst>
                <a:ext uri="{FF2B5EF4-FFF2-40B4-BE49-F238E27FC236}">
                  <a16:creationId xmlns:a16="http://schemas.microsoft.com/office/drawing/2014/main" id="{EF10F5CA-E7BA-6B54-A1CB-FC7EEEBF42FF}"/>
                </a:ext>
              </a:extLst>
            </p:cNvPr>
            <p:cNvSpPr txBox="1"/>
            <p:nvPr/>
          </p:nvSpPr>
          <p:spPr>
            <a:xfrm>
              <a:off x="8031460" y="3107449"/>
              <a:ext cx="74485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</a:rPr>
                <a:t>Elasticsearch </a:t>
              </a:r>
              <a:r>
                <a:rPr lang="en-US" sz="1200" dirty="0" err="1">
                  <a:solidFill>
                    <a:schemeClr val="bg1"/>
                  </a:solidFill>
                </a:rPr>
                <a:t>cuenta</a:t>
              </a:r>
              <a:r>
                <a:rPr lang="en-US" sz="1200" dirty="0">
                  <a:solidFill>
                    <a:schemeClr val="bg1"/>
                  </a:solidFill>
                </a:rPr>
                <a:t> con </a:t>
              </a:r>
              <a:r>
                <a:rPr lang="en-US" sz="1200" dirty="0" err="1">
                  <a:solidFill>
                    <a:schemeClr val="bg1"/>
                  </a:solidFill>
                </a:rPr>
                <a:t>una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comunidad</a:t>
              </a:r>
              <a:r>
                <a:rPr lang="en-US" sz="1200" dirty="0">
                  <a:solidFill>
                    <a:schemeClr val="bg1"/>
                  </a:solidFill>
                </a:rPr>
                <a:t> global </a:t>
              </a:r>
              <a:r>
                <a:rPr lang="en-US" sz="1200" dirty="0" err="1">
                  <a:solidFill>
                    <a:schemeClr val="bg1"/>
                  </a:solidFill>
                </a:rPr>
                <a:t>que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aporta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soluciones</a:t>
              </a:r>
              <a:r>
                <a:rPr lang="en-US" sz="1200" dirty="0">
                  <a:solidFill>
                    <a:schemeClr val="bg1"/>
                  </a:solidFill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</a:rPr>
                <a:t>documentación</a:t>
              </a:r>
              <a:r>
                <a:rPr lang="en-US" sz="1200" dirty="0">
                  <a:solidFill>
                    <a:schemeClr val="bg1"/>
                  </a:solidFill>
                </a:rPr>
                <a:t> y </a:t>
              </a:r>
              <a:r>
                <a:rPr lang="en-US" sz="1200" dirty="0" err="1">
                  <a:solidFill>
                    <a:schemeClr val="bg1"/>
                  </a:solidFill>
                </a:rPr>
                <a:t>foros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especializados</a:t>
              </a:r>
              <a:r>
                <a:rPr lang="en-US" sz="1200" dirty="0">
                  <a:solidFill>
                    <a:schemeClr val="bg1"/>
                  </a:solidFill>
                </a:rPr>
                <a:t>. Los </a:t>
              </a:r>
              <a:r>
                <a:rPr lang="en-US" sz="1200" dirty="0" err="1">
                  <a:solidFill>
                    <a:schemeClr val="bg1"/>
                  </a:solidFill>
                </a:rPr>
                <a:t>usuarios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pueden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obtener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respuestas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rápidas</a:t>
              </a:r>
              <a:r>
                <a:rPr lang="en-US" sz="1200" dirty="0">
                  <a:solidFill>
                    <a:schemeClr val="bg1"/>
                  </a:solidFill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</a:rPr>
                <a:t>en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promedio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menos</a:t>
              </a:r>
              <a:r>
                <a:rPr lang="en-US" sz="1200" dirty="0">
                  <a:solidFill>
                    <a:schemeClr val="bg1"/>
                  </a:solidFill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</a:rPr>
                <a:t>una</a:t>
              </a:r>
              <a:r>
                <a:rPr lang="en-US" sz="1200" dirty="0">
                  <a:solidFill>
                    <a:schemeClr val="bg1"/>
                  </a:solidFill>
                </a:rPr>
                <a:t> hora, </a:t>
              </a:r>
              <a:r>
                <a:rPr lang="en-US" sz="1200" dirty="0" err="1">
                  <a:solidFill>
                    <a:schemeClr val="bg1"/>
                  </a:solidFill>
                </a:rPr>
                <a:t>además</a:t>
              </a:r>
              <a:r>
                <a:rPr lang="en-US" sz="1200" dirty="0">
                  <a:solidFill>
                    <a:schemeClr val="bg1"/>
                  </a:solidFill>
                </a:rPr>
                <a:t> de acceder a </a:t>
              </a:r>
              <a:r>
                <a:rPr lang="en-US" sz="1200" dirty="0" err="1">
                  <a:solidFill>
                    <a:schemeClr val="bg1"/>
                  </a:solidFill>
                </a:rPr>
                <a:t>recursos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como</a:t>
              </a:r>
              <a:r>
                <a:rPr lang="en-US" sz="1200" dirty="0">
                  <a:solidFill>
                    <a:schemeClr val="bg1"/>
                  </a:solidFill>
                </a:rPr>
                <a:t> Slack, Stack Overflow y GitHub. Este </a:t>
              </a:r>
              <a:r>
                <a:rPr lang="en-US" sz="1200" dirty="0" err="1">
                  <a:solidFill>
                    <a:schemeClr val="bg1"/>
                  </a:solidFill>
                </a:rPr>
                <a:t>ecosistema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fomenta</a:t>
              </a:r>
              <a:r>
                <a:rPr lang="en-US" sz="1200" dirty="0">
                  <a:solidFill>
                    <a:schemeClr val="bg1"/>
                  </a:solidFill>
                </a:rPr>
                <a:t> la </a:t>
              </a:r>
              <a:r>
                <a:rPr lang="en-US" sz="1200" dirty="0" err="1">
                  <a:solidFill>
                    <a:schemeClr val="bg1"/>
                  </a:solidFill>
                </a:rPr>
                <a:t>colaboración</a:t>
              </a:r>
              <a:r>
                <a:rPr lang="en-US" sz="1200" dirty="0">
                  <a:solidFill>
                    <a:schemeClr val="bg1"/>
                  </a:solidFill>
                </a:rPr>
                <a:t>, la </a:t>
              </a:r>
              <a:r>
                <a:rPr lang="en-US" sz="1200" dirty="0" err="1">
                  <a:solidFill>
                    <a:schemeClr val="bg1"/>
                  </a:solidFill>
                </a:rPr>
                <a:t>innovación</a:t>
              </a:r>
              <a:r>
                <a:rPr lang="en-US" sz="1200" dirty="0">
                  <a:solidFill>
                    <a:schemeClr val="bg1"/>
                  </a:solidFill>
                </a:rPr>
                <a:t> y </a:t>
              </a:r>
              <a:r>
                <a:rPr lang="en-US" sz="1200" dirty="0" err="1">
                  <a:solidFill>
                    <a:schemeClr val="bg1"/>
                  </a:solidFill>
                </a:rPr>
                <a:t>el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soporte</a:t>
              </a:r>
              <a:r>
                <a:rPr lang="en-US" sz="1200" dirty="0">
                  <a:solidFill>
                    <a:schemeClr val="bg1"/>
                  </a:solidFill>
                </a:rPr>
                <a:t> continuo para </a:t>
              </a:r>
              <a:r>
                <a:rPr lang="en-US" sz="1200" dirty="0" err="1">
                  <a:solidFill>
                    <a:schemeClr val="bg1"/>
                  </a:solidFill>
                </a:rPr>
                <a:t>mejorar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el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uso</a:t>
              </a:r>
              <a:r>
                <a:rPr lang="en-US" sz="1200" dirty="0">
                  <a:solidFill>
                    <a:schemeClr val="bg1"/>
                  </a:solidFill>
                </a:rPr>
                <a:t> de la </a:t>
              </a:r>
              <a:r>
                <a:rPr lang="en-US" sz="1200" dirty="0" err="1">
                  <a:solidFill>
                    <a:schemeClr val="bg1"/>
                  </a:solidFill>
                </a:rPr>
                <a:t>herramienta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  <a:endParaRPr lang="es-ES_tradnl" sz="1200" b="0" spc="100" noProof="0" dirty="0">
                <a:solidFill>
                  <a:schemeClr val="bg1"/>
                </a:solidFill>
                <a:effectLst>
                  <a:outerShdw blurRad="320476" dist="38100" dir="5400000" algn="t" rotWithShape="0">
                    <a:srgbClr val="FFFFFF"/>
                  </a:outerShdw>
                </a:effectLst>
                <a:latin typeface="Nunito Sans Light" pitchFamily="2" charset="77"/>
              </a:endParaRPr>
            </a:p>
          </p:txBody>
        </p:sp>
        <p:sp>
          <p:nvSpPr>
            <p:cNvPr id="25" name="Slide Title">
              <a:extLst>
                <a:ext uri="{FF2B5EF4-FFF2-40B4-BE49-F238E27FC236}">
                  <a16:creationId xmlns:a16="http://schemas.microsoft.com/office/drawing/2014/main" id="{597439C8-F314-E958-2DA7-117003417864}"/>
                </a:ext>
              </a:extLst>
            </p:cNvPr>
            <p:cNvSpPr txBox="1"/>
            <p:nvPr/>
          </p:nvSpPr>
          <p:spPr>
            <a:xfrm>
              <a:off x="8022991" y="1994463"/>
              <a:ext cx="8202887" cy="3539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20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Comunidad Activa y Recursos abundantes</a:t>
              </a:r>
              <a:endParaRPr kumimoji="0" lang="es-ES_tradnl" sz="20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64E29A-A8C2-DCEB-E360-A072D96D5FE1}"/>
              </a:ext>
            </a:extLst>
          </p:cNvPr>
          <p:cNvGrpSpPr/>
          <p:nvPr/>
        </p:nvGrpSpPr>
        <p:grpSpPr>
          <a:xfrm>
            <a:off x="28305720" y="2367210"/>
            <a:ext cx="2993819" cy="2529915"/>
            <a:chOff x="7893488" y="1223865"/>
            <a:chExt cx="2993819" cy="2529915"/>
          </a:xfrm>
        </p:grpSpPr>
        <p:sp>
          <p:nvSpPr>
            <p:cNvPr id="28" name="Slide Title">
              <a:extLst>
                <a:ext uri="{FF2B5EF4-FFF2-40B4-BE49-F238E27FC236}">
                  <a16:creationId xmlns:a16="http://schemas.microsoft.com/office/drawing/2014/main" id="{DBCE153D-4FBA-D3F8-57AB-C01690E2F434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5"/>
                    </a:solidFill>
                  </a:ln>
                  <a:solidFill>
                    <a:srgbClr val="9B59B6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4</a:t>
              </a:r>
            </a:p>
          </p:txBody>
        </p:sp>
        <p:sp>
          <p:nvSpPr>
            <p:cNvPr id="29" name="Lorem ipsum">
              <a:extLst>
                <a:ext uri="{FF2B5EF4-FFF2-40B4-BE49-F238E27FC236}">
                  <a16:creationId xmlns:a16="http://schemas.microsoft.com/office/drawing/2014/main" id="{A9182FA4-7D26-AF3C-2360-2D077D0FF49E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0" name="Slide Title">
              <a:extLst>
                <a:ext uri="{FF2B5EF4-FFF2-40B4-BE49-F238E27FC236}">
                  <a16:creationId xmlns:a16="http://schemas.microsoft.com/office/drawing/2014/main" id="{453FD748-2F5E-6F44-D8FE-86276322CB6D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C9F154-0A67-5928-0484-F38DD1BA0A43}"/>
              </a:ext>
            </a:extLst>
          </p:cNvPr>
          <p:cNvGrpSpPr/>
          <p:nvPr/>
        </p:nvGrpSpPr>
        <p:grpSpPr>
          <a:xfrm>
            <a:off x="31838777" y="2311839"/>
            <a:ext cx="2993819" cy="2529915"/>
            <a:chOff x="7893488" y="1223865"/>
            <a:chExt cx="2993819" cy="2529915"/>
          </a:xfrm>
        </p:grpSpPr>
        <p:sp>
          <p:nvSpPr>
            <p:cNvPr id="33" name="Slide Title">
              <a:extLst>
                <a:ext uri="{FF2B5EF4-FFF2-40B4-BE49-F238E27FC236}">
                  <a16:creationId xmlns:a16="http://schemas.microsoft.com/office/drawing/2014/main" id="{6466E67C-6C9F-86B5-2DFC-7A09F5AC3F71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5"/>
                    </a:solidFill>
                  </a:ln>
                  <a:solidFill>
                    <a:srgbClr val="C61E25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5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5"/>
                  </a:solidFill>
                </a:ln>
                <a:solidFill>
                  <a:srgbClr val="C61E25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5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34" name="Lorem ipsum">
              <a:extLst>
                <a:ext uri="{FF2B5EF4-FFF2-40B4-BE49-F238E27FC236}">
                  <a16:creationId xmlns:a16="http://schemas.microsoft.com/office/drawing/2014/main" id="{7921B829-5BEB-F68C-80D9-C6A6E553A919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5" name="Slide Title">
              <a:extLst>
                <a:ext uri="{FF2B5EF4-FFF2-40B4-BE49-F238E27FC236}">
                  <a16:creationId xmlns:a16="http://schemas.microsoft.com/office/drawing/2014/main" id="{A3D1D3DC-68E7-B7C0-4122-387136EF242E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174740C5-2787-317B-9034-F583BB980B0A}"/>
              </a:ext>
            </a:extLst>
          </p:cNvPr>
          <p:cNvSpPr>
            <a:spLocks noChangeAspect="1"/>
          </p:cNvSpPr>
          <p:nvPr/>
        </p:nvSpPr>
        <p:spPr>
          <a:xfrm rot="588269">
            <a:off x="13983085" y="-5028815"/>
            <a:ext cx="3431177" cy="3431177"/>
          </a:xfrm>
          <a:prstGeom prst="ellipse">
            <a:avLst/>
          </a:prstGeom>
          <a:solidFill>
            <a:srgbClr val="F5C518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 noProof="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701265-7B8C-6D3B-9B49-69E27DF18D99}"/>
              </a:ext>
            </a:extLst>
          </p:cNvPr>
          <p:cNvGrpSpPr/>
          <p:nvPr/>
        </p:nvGrpSpPr>
        <p:grpSpPr>
          <a:xfrm>
            <a:off x="18794759" y="2405310"/>
            <a:ext cx="2993819" cy="2529915"/>
            <a:chOff x="7893488" y="1223865"/>
            <a:chExt cx="2993819" cy="2529915"/>
          </a:xfrm>
        </p:grpSpPr>
        <p:sp>
          <p:nvSpPr>
            <p:cNvPr id="40" name="Slide Title">
              <a:extLst>
                <a:ext uri="{FF2B5EF4-FFF2-40B4-BE49-F238E27FC236}">
                  <a16:creationId xmlns:a16="http://schemas.microsoft.com/office/drawing/2014/main" id="{5B22BC89-8957-B2AA-87D7-314B45D5E775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1"/>
                    </a:solidFill>
                  </a:ln>
                  <a:solidFill>
                    <a:srgbClr val="F5C518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1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1</a:t>
              </a:r>
            </a:p>
          </p:txBody>
        </p:sp>
        <p:sp>
          <p:nvSpPr>
            <p:cNvPr id="41" name="Lorem ipsum">
              <a:extLst>
                <a:ext uri="{FF2B5EF4-FFF2-40B4-BE49-F238E27FC236}">
                  <a16:creationId xmlns:a16="http://schemas.microsoft.com/office/drawing/2014/main" id="{64EFEA12-05F3-9EC6-6474-9F269498649C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42" name="Slide Title">
              <a:extLst>
                <a:ext uri="{FF2B5EF4-FFF2-40B4-BE49-F238E27FC236}">
                  <a16:creationId xmlns:a16="http://schemas.microsoft.com/office/drawing/2014/main" id="{DAF56276-8D00-D1E5-5A41-D6B3FA4F641E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C8D4BA-EA39-9F4C-2D2E-8D6511C4CB23}"/>
              </a:ext>
            </a:extLst>
          </p:cNvPr>
          <p:cNvGrpSpPr/>
          <p:nvPr/>
        </p:nvGrpSpPr>
        <p:grpSpPr>
          <a:xfrm>
            <a:off x="21821138" y="2311839"/>
            <a:ext cx="2993819" cy="2529915"/>
            <a:chOff x="7893488" y="1223865"/>
            <a:chExt cx="2993819" cy="2529915"/>
          </a:xfrm>
        </p:grpSpPr>
        <p:sp>
          <p:nvSpPr>
            <p:cNvPr id="6" name="Slide Title">
              <a:extLst>
                <a:ext uri="{FF2B5EF4-FFF2-40B4-BE49-F238E27FC236}">
                  <a16:creationId xmlns:a16="http://schemas.microsoft.com/office/drawing/2014/main" id="{7DB91D8C-C308-F73B-8B1A-91DEA141C93E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0" cap="none" spc="600" normalizeH="0" baseline="0" noProof="0" dirty="0">
                  <a:ln>
                    <a:solidFill>
                      <a:srgbClr val="00F1FF"/>
                    </a:solidFill>
                  </a:ln>
                  <a:solidFill>
                    <a:srgbClr val="2C3E50">
                      <a:alpha val="23667"/>
                    </a:srgbClr>
                  </a:solidFill>
                  <a:effectLst>
                    <a:outerShdw blurRad="381000" dist="127000" dir="5400000" algn="t" rotWithShape="0">
                      <a:srgbClr val="00F1FF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2</a:t>
              </a:r>
            </a:p>
          </p:txBody>
        </p:sp>
        <p:sp>
          <p:nvSpPr>
            <p:cNvPr id="8" name="Lorem ipsum">
              <a:extLst>
                <a:ext uri="{FF2B5EF4-FFF2-40B4-BE49-F238E27FC236}">
                  <a16:creationId xmlns:a16="http://schemas.microsoft.com/office/drawing/2014/main" id="{370CCC6E-2831-C2D6-FFCB-F2FC59733F85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Lorem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ipsum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is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placeholder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text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commonly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used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in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the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graphic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,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print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, and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publishing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industries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for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previewing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layouts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and visual mockups.</a:t>
              </a:r>
            </a:p>
          </p:txBody>
        </p:sp>
        <p:sp>
          <p:nvSpPr>
            <p:cNvPr id="9" name="Slide Title">
              <a:extLst>
                <a:ext uri="{FF2B5EF4-FFF2-40B4-BE49-F238E27FC236}">
                  <a16:creationId xmlns:a16="http://schemas.microsoft.com/office/drawing/2014/main" id="{CADC5EDA-7368-1E80-52FB-EDEADCB8DB25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3200" b="1" i="0" u="none" strike="noStrike" kern="0" cap="none" spc="6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A179C708-4E81-C4ED-3028-47CB07441CCD}"/>
              </a:ext>
            </a:extLst>
          </p:cNvPr>
          <p:cNvSpPr>
            <a:spLocks noChangeAspect="1"/>
          </p:cNvSpPr>
          <p:nvPr/>
        </p:nvSpPr>
        <p:spPr>
          <a:xfrm rot="3286312">
            <a:off x="4172298" y="3230477"/>
            <a:ext cx="3600000" cy="3600000"/>
          </a:xfrm>
          <a:prstGeom prst="ellipse">
            <a:avLst/>
          </a:prstGeom>
          <a:solidFill>
            <a:srgbClr val="34C38F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Oval 9">
            <a:hlinkClick r:id="rId2" action="ppaction://hlinksldjump"/>
            <a:extLst>
              <a:ext uri="{FF2B5EF4-FFF2-40B4-BE49-F238E27FC236}">
                <a16:creationId xmlns:a16="http://schemas.microsoft.com/office/drawing/2014/main" id="{A2DB3203-60D0-D1A1-CBDC-170C8DA7B99C}"/>
              </a:ext>
            </a:extLst>
          </p:cNvPr>
          <p:cNvSpPr>
            <a:spLocks noChangeAspect="1"/>
          </p:cNvSpPr>
          <p:nvPr/>
        </p:nvSpPr>
        <p:spPr>
          <a:xfrm>
            <a:off x="762000" y="2845295"/>
            <a:ext cx="540000" cy="540000"/>
          </a:xfrm>
          <a:prstGeom prst="ellipse">
            <a:avLst/>
          </a:prstGeom>
          <a:noFill/>
          <a:ln w="12700">
            <a:solidFill>
              <a:srgbClr val="FACB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1</a:t>
            </a:r>
          </a:p>
        </p:txBody>
      </p:sp>
      <p:sp>
        <p:nvSpPr>
          <p:cNvPr id="12" name="Oval 11">
            <a:hlinkClick r:id="rId3" action="ppaction://hlinksldjump"/>
            <a:extLst>
              <a:ext uri="{FF2B5EF4-FFF2-40B4-BE49-F238E27FC236}">
                <a16:creationId xmlns:a16="http://schemas.microsoft.com/office/drawing/2014/main" id="{00F19856-3FC6-C43A-C6E7-659650774440}"/>
              </a:ext>
            </a:extLst>
          </p:cNvPr>
          <p:cNvSpPr>
            <a:spLocks noChangeAspect="1"/>
          </p:cNvSpPr>
          <p:nvPr/>
        </p:nvSpPr>
        <p:spPr>
          <a:xfrm>
            <a:off x="759507" y="3540307"/>
            <a:ext cx="540000" cy="540000"/>
          </a:xfrm>
          <a:prstGeom prst="ellipse">
            <a:avLst/>
          </a:prstGeom>
          <a:noFill/>
          <a:ln w="12700">
            <a:solidFill>
              <a:srgbClr val="2C3E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2</a:t>
            </a:r>
          </a:p>
        </p:txBody>
      </p:sp>
      <p:sp>
        <p:nvSpPr>
          <p:cNvPr id="13" name="Oval 12">
            <a:hlinkClick r:id="rId4" action="ppaction://hlinksldjump"/>
            <a:extLst>
              <a:ext uri="{FF2B5EF4-FFF2-40B4-BE49-F238E27FC236}">
                <a16:creationId xmlns:a16="http://schemas.microsoft.com/office/drawing/2014/main" id="{C965D54F-49EE-720C-AB25-10863343FB77}"/>
              </a:ext>
            </a:extLst>
          </p:cNvPr>
          <p:cNvSpPr>
            <a:spLocks noChangeAspect="1"/>
          </p:cNvSpPr>
          <p:nvPr/>
        </p:nvSpPr>
        <p:spPr>
          <a:xfrm>
            <a:off x="580153" y="4354781"/>
            <a:ext cx="898707" cy="898707"/>
          </a:xfrm>
          <a:prstGeom prst="ellipse">
            <a:avLst/>
          </a:prstGeom>
          <a:noFill/>
          <a:ln w="12700">
            <a:solidFill>
              <a:srgbClr val="1ABC9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3</a:t>
            </a:r>
          </a:p>
        </p:txBody>
      </p:sp>
      <p:sp>
        <p:nvSpPr>
          <p:cNvPr id="14" name="Oval 13">
            <a:hlinkClick r:id="rId3" action="ppaction://hlinksldjump"/>
            <a:extLst>
              <a:ext uri="{FF2B5EF4-FFF2-40B4-BE49-F238E27FC236}">
                <a16:creationId xmlns:a16="http://schemas.microsoft.com/office/drawing/2014/main" id="{6F6E4B12-6B03-D8A8-95FB-CD73B855D6AD}"/>
              </a:ext>
            </a:extLst>
          </p:cNvPr>
          <p:cNvSpPr>
            <a:spLocks noChangeAspect="1"/>
          </p:cNvSpPr>
          <p:nvPr/>
        </p:nvSpPr>
        <p:spPr>
          <a:xfrm>
            <a:off x="763245" y="5667789"/>
            <a:ext cx="540000" cy="540000"/>
          </a:xfrm>
          <a:prstGeom prst="ellipse">
            <a:avLst/>
          </a:prstGeom>
          <a:noFill/>
          <a:ln w="12700">
            <a:solidFill>
              <a:srgbClr val="9B59B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4</a:t>
            </a:r>
          </a:p>
        </p:txBody>
      </p:sp>
      <p:sp>
        <p:nvSpPr>
          <p:cNvPr id="15" name="Oval 14">
            <a:hlinkClick r:id="rId3" action="ppaction://hlinksldjump"/>
            <a:extLst>
              <a:ext uri="{FF2B5EF4-FFF2-40B4-BE49-F238E27FC236}">
                <a16:creationId xmlns:a16="http://schemas.microsoft.com/office/drawing/2014/main" id="{8D3C2DB0-10AA-DBED-9137-7F864AA11CC8}"/>
              </a:ext>
            </a:extLst>
          </p:cNvPr>
          <p:cNvSpPr>
            <a:spLocks noChangeAspect="1"/>
          </p:cNvSpPr>
          <p:nvPr/>
        </p:nvSpPr>
        <p:spPr>
          <a:xfrm>
            <a:off x="759507" y="6448737"/>
            <a:ext cx="540000" cy="540000"/>
          </a:xfrm>
          <a:prstGeom prst="ellipse">
            <a:avLst/>
          </a:prstGeom>
          <a:noFill/>
          <a:ln w="12700">
            <a:solidFill>
              <a:srgbClr val="C61E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6156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689A76-394D-E4D0-4927-0DFA01BF1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C170E52-C307-4586-41EB-F57992923CA2}"/>
              </a:ext>
            </a:extLst>
          </p:cNvPr>
          <p:cNvSpPr>
            <a:spLocks noChangeAspect="1"/>
          </p:cNvSpPr>
          <p:nvPr/>
        </p:nvSpPr>
        <p:spPr>
          <a:xfrm rot="596683">
            <a:off x="12631149" y="-3883811"/>
            <a:ext cx="3600000" cy="3600000"/>
          </a:xfrm>
          <a:prstGeom prst="ellipse">
            <a:avLst/>
          </a:prstGeom>
          <a:solidFill>
            <a:srgbClr val="34C38F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38D922-B9DD-ECFE-48D9-7A8F30743C1E}"/>
              </a:ext>
            </a:extLst>
          </p:cNvPr>
          <p:cNvSpPr>
            <a:spLocks noChangeAspect="1"/>
          </p:cNvSpPr>
          <p:nvPr/>
        </p:nvSpPr>
        <p:spPr>
          <a:xfrm rot="542122">
            <a:off x="13214343" y="-4455702"/>
            <a:ext cx="3600000" cy="3600000"/>
          </a:xfrm>
          <a:prstGeom prst="ellipse">
            <a:avLst/>
          </a:prstGeom>
          <a:solidFill>
            <a:srgbClr val="2C3E50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73C86F-3973-EDEA-5E3A-66AF27D42E97}"/>
              </a:ext>
            </a:extLst>
          </p:cNvPr>
          <p:cNvSpPr>
            <a:spLocks noChangeAspect="1"/>
          </p:cNvSpPr>
          <p:nvPr/>
        </p:nvSpPr>
        <p:spPr>
          <a:xfrm>
            <a:off x="-1631810" y="11506716"/>
            <a:ext cx="3402049" cy="3402049"/>
          </a:xfrm>
          <a:prstGeom prst="ellipse">
            <a:avLst/>
          </a:prstGeom>
          <a:solidFill>
            <a:srgbClr val="E74C3C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/>
            <a:bevelB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3883D2-E616-746C-4A4D-D210CF158892}"/>
              </a:ext>
            </a:extLst>
          </p:cNvPr>
          <p:cNvGrpSpPr/>
          <p:nvPr/>
        </p:nvGrpSpPr>
        <p:grpSpPr>
          <a:xfrm>
            <a:off x="25025329" y="2349939"/>
            <a:ext cx="2993819" cy="2529915"/>
            <a:chOff x="7893488" y="1223865"/>
            <a:chExt cx="2993819" cy="2529915"/>
          </a:xfrm>
        </p:grpSpPr>
        <p:sp>
          <p:nvSpPr>
            <p:cNvPr id="23" name="Slide Title">
              <a:extLst>
                <a:ext uri="{FF2B5EF4-FFF2-40B4-BE49-F238E27FC236}">
                  <a16:creationId xmlns:a16="http://schemas.microsoft.com/office/drawing/2014/main" id="{53F92DD3-33C1-2CC1-CB1B-D806AB339CF1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2"/>
                    </a:solidFill>
                  </a:ln>
                  <a:solidFill>
                    <a:srgbClr val="34C38F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2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3</a:t>
              </a:r>
            </a:p>
          </p:txBody>
        </p:sp>
        <p:sp>
          <p:nvSpPr>
            <p:cNvPr id="24" name="Lorem ipsum">
              <a:extLst>
                <a:ext uri="{FF2B5EF4-FFF2-40B4-BE49-F238E27FC236}">
                  <a16:creationId xmlns:a16="http://schemas.microsoft.com/office/drawing/2014/main" id="{655B0614-910C-B815-0DFD-3FC0FFF3F7D6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25" name="Slide Title">
              <a:extLst>
                <a:ext uri="{FF2B5EF4-FFF2-40B4-BE49-F238E27FC236}">
                  <a16:creationId xmlns:a16="http://schemas.microsoft.com/office/drawing/2014/main" id="{C645BEB9-D7B5-DB66-E12C-FCE0F382BA51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4D840E-1817-AB44-0E89-8A84081F507A}"/>
              </a:ext>
            </a:extLst>
          </p:cNvPr>
          <p:cNvGrpSpPr/>
          <p:nvPr/>
        </p:nvGrpSpPr>
        <p:grpSpPr>
          <a:xfrm>
            <a:off x="6929580" y="3215752"/>
            <a:ext cx="7482798" cy="3453244"/>
            <a:chOff x="7893488" y="1223865"/>
            <a:chExt cx="7482798" cy="3453244"/>
          </a:xfrm>
        </p:grpSpPr>
        <p:sp>
          <p:nvSpPr>
            <p:cNvPr id="28" name="Slide Title">
              <a:extLst>
                <a:ext uri="{FF2B5EF4-FFF2-40B4-BE49-F238E27FC236}">
                  <a16:creationId xmlns:a16="http://schemas.microsoft.com/office/drawing/2014/main" id="{96842DDB-3C0F-BF77-F432-26876D4DFF90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5"/>
                    </a:solidFill>
                  </a:ln>
                  <a:solidFill>
                    <a:srgbClr val="9B59B6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4</a:t>
              </a:r>
            </a:p>
          </p:txBody>
        </p:sp>
        <p:sp>
          <p:nvSpPr>
            <p:cNvPr id="29" name="Lorem ipsum">
              <a:extLst>
                <a:ext uri="{FF2B5EF4-FFF2-40B4-BE49-F238E27FC236}">
                  <a16:creationId xmlns:a16="http://schemas.microsoft.com/office/drawing/2014/main" id="{95333AA5-4130-3EE0-41F7-5D06692C372B}"/>
                </a:ext>
              </a:extLst>
            </p:cNvPr>
            <p:cNvSpPr txBox="1"/>
            <p:nvPr/>
          </p:nvSpPr>
          <p:spPr>
            <a:xfrm>
              <a:off x="8031460" y="3107449"/>
              <a:ext cx="56575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</a:rPr>
                <a:t>Su Query API </a:t>
              </a:r>
              <a:r>
                <a:rPr lang="en-US" sz="1200" dirty="0" err="1">
                  <a:solidFill>
                    <a:schemeClr val="bg1"/>
                  </a:solidFill>
                </a:rPr>
                <a:t>permite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realizar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búsquedas</a:t>
              </a:r>
              <a:r>
                <a:rPr lang="en-US" sz="1200" dirty="0">
                  <a:solidFill>
                    <a:schemeClr val="bg1"/>
                  </a:solidFill>
                </a:rPr>
                <a:t> y </a:t>
              </a:r>
              <a:r>
                <a:rPr lang="en-US" sz="1200" dirty="0" err="1">
                  <a:solidFill>
                    <a:schemeClr val="bg1"/>
                  </a:solidFill>
                </a:rPr>
                <a:t>análisis</a:t>
              </a:r>
              <a:r>
                <a:rPr lang="en-US" sz="1200" dirty="0">
                  <a:solidFill>
                    <a:schemeClr val="bg1"/>
                  </a:solidFill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</a:rPr>
                <a:t>datos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una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misma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operación</a:t>
              </a:r>
              <a:r>
                <a:rPr lang="en-US" sz="1200" dirty="0">
                  <a:solidFill>
                    <a:schemeClr val="bg1"/>
                  </a:solidFill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</a:rPr>
                <a:t>combinando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funciones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como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filtrado</a:t>
              </a:r>
              <a:r>
                <a:rPr lang="en-US" sz="1200" dirty="0">
                  <a:solidFill>
                    <a:schemeClr val="bg1"/>
                  </a:solidFill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</a:rPr>
                <a:t>ordenamiento</a:t>
              </a:r>
              <a:r>
                <a:rPr lang="en-US" sz="1200" dirty="0">
                  <a:solidFill>
                    <a:schemeClr val="bg1"/>
                  </a:solidFill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</a:rPr>
                <a:t>paginación</a:t>
              </a:r>
              <a:r>
                <a:rPr lang="en-US" sz="1200" dirty="0">
                  <a:solidFill>
                    <a:schemeClr val="bg1"/>
                  </a:solidFill>
                </a:rPr>
                <a:t> y </a:t>
              </a:r>
              <a:r>
                <a:rPr lang="en-US" sz="1200" dirty="0" err="1">
                  <a:solidFill>
                    <a:schemeClr val="bg1"/>
                  </a:solidFill>
                </a:rPr>
                <a:t>agregaciones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complejas</a:t>
              </a:r>
              <a:r>
                <a:rPr lang="en-US" sz="1200" dirty="0">
                  <a:solidFill>
                    <a:schemeClr val="bg1"/>
                  </a:solidFill>
                </a:rPr>
                <a:t>. Este </a:t>
              </a:r>
              <a:r>
                <a:rPr lang="en-US" sz="1200" dirty="0" err="1">
                  <a:solidFill>
                    <a:schemeClr val="bg1"/>
                  </a:solidFill>
                </a:rPr>
                <a:t>enfoque</a:t>
              </a:r>
              <a:r>
                <a:rPr lang="en-US" sz="1200" dirty="0">
                  <a:solidFill>
                    <a:schemeClr val="bg1"/>
                  </a:solidFill>
                </a:rPr>
                <a:t> reduce la </a:t>
              </a:r>
              <a:r>
                <a:rPr lang="en-US" sz="1200" dirty="0" err="1">
                  <a:solidFill>
                    <a:schemeClr val="bg1"/>
                  </a:solidFill>
                </a:rPr>
                <a:t>complejidad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técnica</a:t>
              </a:r>
              <a:r>
                <a:rPr lang="en-US" sz="1200" dirty="0">
                  <a:solidFill>
                    <a:schemeClr val="bg1"/>
                  </a:solidFill>
                </a:rPr>
                <a:t> y </a:t>
              </a:r>
              <a:r>
                <a:rPr lang="en-US" sz="1200" dirty="0" err="1">
                  <a:solidFill>
                    <a:schemeClr val="bg1"/>
                  </a:solidFill>
                </a:rPr>
                <a:t>posibilita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análisis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avanzados</a:t>
              </a:r>
              <a:r>
                <a:rPr lang="en-US" sz="1200" dirty="0">
                  <a:solidFill>
                    <a:schemeClr val="bg1"/>
                  </a:solidFill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</a:rPr>
                <a:t>como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agrupar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datos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por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varios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criterios</a:t>
              </a:r>
              <a:r>
                <a:rPr lang="en-US" sz="1200" dirty="0">
                  <a:solidFill>
                    <a:schemeClr val="bg1"/>
                  </a:solidFill>
                </a:rPr>
                <a:t> y </a:t>
              </a:r>
              <a:r>
                <a:rPr lang="en-US" sz="1200" dirty="0" err="1">
                  <a:solidFill>
                    <a:schemeClr val="bg1"/>
                  </a:solidFill>
                </a:rPr>
                <a:t>obtener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métricas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específicas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tiempo</a:t>
              </a:r>
              <a:r>
                <a:rPr lang="en-US" sz="1200" dirty="0">
                  <a:solidFill>
                    <a:schemeClr val="bg1"/>
                  </a:solidFill>
                </a:rPr>
                <a:t> real.</a:t>
              </a:r>
              <a:endParaRPr lang="es-ES_tradnl" sz="1200" b="0" spc="100" noProof="0" dirty="0">
                <a:solidFill>
                  <a:schemeClr val="bg1"/>
                </a:solidFill>
                <a:effectLst>
                  <a:outerShdw blurRad="320476" dist="38100" dir="5400000" algn="t" rotWithShape="0">
                    <a:srgbClr val="FFFFFF"/>
                  </a:outerShdw>
                </a:effectLst>
                <a:latin typeface="Nunito Sans Light" pitchFamily="2" charset="77"/>
              </a:endParaRPr>
            </a:p>
          </p:txBody>
        </p:sp>
        <p:sp>
          <p:nvSpPr>
            <p:cNvPr id="30" name="Slide Title">
              <a:extLst>
                <a:ext uri="{FF2B5EF4-FFF2-40B4-BE49-F238E27FC236}">
                  <a16:creationId xmlns:a16="http://schemas.microsoft.com/office/drawing/2014/main" id="{C8C22889-F58B-A489-045C-88BD4A83682E}"/>
                </a:ext>
              </a:extLst>
            </p:cNvPr>
            <p:cNvSpPr txBox="1"/>
            <p:nvPr/>
          </p:nvSpPr>
          <p:spPr>
            <a:xfrm>
              <a:off x="8022991" y="1994463"/>
              <a:ext cx="7353295" cy="3539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20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Flexibilidad en consultas y analítica</a:t>
              </a:r>
              <a:endParaRPr kumimoji="0" lang="es-ES_tradnl" sz="20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B23011-1F11-BAD6-E6CC-7396CF4CDF12}"/>
              </a:ext>
            </a:extLst>
          </p:cNvPr>
          <p:cNvGrpSpPr/>
          <p:nvPr/>
        </p:nvGrpSpPr>
        <p:grpSpPr>
          <a:xfrm>
            <a:off x="31838777" y="2311839"/>
            <a:ext cx="2993819" cy="2529915"/>
            <a:chOff x="7893488" y="1223865"/>
            <a:chExt cx="2993819" cy="2529915"/>
          </a:xfrm>
        </p:grpSpPr>
        <p:sp>
          <p:nvSpPr>
            <p:cNvPr id="33" name="Slide Title">
              <a:extLst>
                <a:ext uri="{FF2B5EF4-FFF2-40B4-BE49-F238E27FC236}">
                  <a16:creationId xmlns:a16="http://schemas.microsoft.com/office/drawing/2014/main" id="{1FA07A53-678F-BE1C-27C7-AC1C9EB4E16C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5"/>
                    </a:solidFill>
                  </a:ln>
                  <a:solidFill>
                    <a:srgbClr val="C61E25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5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5"/>
                  </a:solidFill>
                </a:ln>
                <a:solidFill>
                  <a:srgbClr val="C61E25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5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34" name="Lorem ipsum">
              <a:extLst>
                <a:ext uri="{FF2B5EF4-FFF2-40B4-BE49-F238E27FC236}">
                  <a16:creationId xmlns:a16="http://schemas.microsoft.com/office/drawing/2014/main" id="{92B251F2-16DF-F844-2022-31643F151CDB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5" name="Slide Title">
              <a:extLst>
                <a:ext uri="{FF2B5EF4-FFF2-40B4-BE49-F238E27FC236}">
                  <a16:creationId xmlns:a16="http://schemas.microsoft.com/office/drawing/2014/main" id="{25DBF3EC-4412-B857-FC93-77D6BE59B997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165F728B-4411-F1F9-A2DC-940EEF9C021E}"/>
              </a:ext>
            </a:extLst>
          </p:cNvPr>
          <p:cNvSpPr>
            <a:spLocks noChangeAspect="1"/>
          </p:cNvSpPr>
          <p:nvPr/>
        </p:nvSpPr>
        <p:spPr>
          <a:xfrm rot="588269">
            <a:off x="13983085" y="-5028815"/>
            <a:ext cx="3431177" cy="3431177"/>
          </a:xfrm>
          <a:prstGeom prst="ellipse">
            <a:avLst/>
          </a:prstGeom>
          <a:solidFill>
            <a:srgbClr val="F5C518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 noProof="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30405D-5CC6-B22C-2B7F-920544977F94}"/>
              </a:ext>
            </a:extLst>
          </p:cNvPr>
          <p:cNvGrpSpPr/>
          <p:nvPr/>
        </p:nvGrpSpPr>
        <p:grpSpPr>
          <a:xfrm>
            <a:off x="18794759" y="2405310"/>
            <a:ext cx="2993819" cy="2529915"/>
            <a:chOff x="7893488" y="1223865"/>
            <a:chExt cx="2993819" cy="2529915"/>
          </a:xfrm>
        </p:grpSpPr>
        <p:sp>
          <p:nvSpPr>
            <p:cNvPr id="40" name="Slide Title">
              <a:extLst>
                <a:ext uri="{FF2B5EF4-FFF2-40B4-BE49-F238E27FC236}">
                  <a16:creationId xmlns:a16="http://schemas.microsoft.com/office/drawing/2014/main" id="{8FC84F4E-ADE4-9619-B3ED-5160244CDAEE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1"/>
                    </a:solidFill>
                  </a:ln>
                  <a:solidFill>
                    <a:srgbClr val="F5C518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1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1</a:t>
              </a:r>
            </a:p>
          </p:txBody>
        </p:sp>
        <p:sp>
          <p:nvSpPr>
            <p:cNvPr id="41" name="Lorem ipsum">
              <a:extLst>
                <a:ext uri="{FF2B5EF4-FFF2-40B4-BE49-F238E27FC236}">
                  <a16:creationId xmlns:a16="http://schemas.microsoft.com/office/drawing/2014/main" id="{7EACF3EA-F0DB-FDEA-F89E-AADD7F879E0A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42" name="Slide Title">
              <a:extLst>
                <a:ext uri="{FF2B5EF4-FFF2-40B4-BE49-F238E27FC236}">
                  <a16:creationId xmlns:a16="http://schemas.microsoft.com/office/drawing/2014/main" id="{3AE7C9F7-DD6E-1F8E-8B86-27FDCFA8DB6A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C8FC5AB-6C26-5D6B-1C18-160450AA3915}"/>
              </a:ext>
            </a:extLst>
          </p:cNvPr>
          <p:cNvGrpSpPr/>
          <p:nvPr/>
        </p:nvGrpSpPr>
        <p:grpSpPr>
          <a:xfrm>
            <a:off x="21821138" y="2311839"/>
            <a:ext cx="2993819" cy="2529915"/>
            <a:chOff x="7893488" y="1223865"/>
            <a:chExt cx="2993819" cy="2529915"/>
          </a:xfrm>
        </p:grpSpPr>
        <p:sp>
          <p:nvSpPr>
            <p:cNvPr id="6" name="Slide Title">
              <a:extLst>
                <a:ext uri="{FF2B5EF4-FFF2-40B4-BE49-F238E27FC236}">
                  <a16:creationId xmlns:a16="http://schemas.microsoft.com/office/drawing/2014/main" id="{C1229CF4-9C23-3D38-A938-079091E10F13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0" cap="none" spc="600" normalizeH="0" baseline="0" noProof="0" dirty="0">
                  <a:ln>
                    <a:solidFill>
                      <a:srgbClr val="00F1FF"/>
                    </a:solidFill>
                  </a:ln>
                  <a:solidFill>
                    <a:srgbClr val="2C3E50">
                      <a:alpha val="23667"/>
                    </a:srgbClr>
                  </a:solidFill>
                  <a:effectLst>
                    <a:outerShdw blurRad="381000" dist="127000" dir="5400000" algn="t" rotWithShape="0">
                      <a:srgbClr val="00F1FF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2</a:t>
              </a:r>
            </a:p>
          </p:txBody>
        </p:sp>
        <p:sp>
          <p:nvSpPr>
            <p:cNvPr id="8" name="Lorem ipsum">
              <a:extLst>
                <a:ext uri="{FF2B5EF4-FFF2-40B4-BE49-F238E27FC236}">
                  <a16:creationId xmlns:a16="http://schemas.microsoft.com/office/drawing/2014/main" id="{3726708C-4BAA-E0E6-DF5A-D50279D82F1B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Lorem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ipsum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is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placeholder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text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commonly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used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in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the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graphic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,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print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, and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publishing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industries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for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previewing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layouts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and visual mockups.</a:t>
              </a:r>
            </a:p>
          </p:txBody>
        </p:sp>
        <p:sp>
          <p:nvSpPr>
            <p:cNvPr id="9" name="Slide Title">
              <a:extLst>
                <a:ext uri="{FF2B5EF4-FFF2-40B4-BE49-F238E27FC236}">
                  <a16:creationId xmlns:a16="http://schemas.microsoft.com/office/drawing/2014/main" id="{09602005-B462-A428-CB5F-A272430D7DB7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3200" b="1" i="0" u="none" strike="noStrike" kern="0" cap="none" spc="6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D89CE3B1-2171-08DB-8B58-E7D86337CBAD}"/>
              </a:ext>
            </a:extLst>
          </p:cNvPr>
          <p:cNvSpPr>
            <a:spLocks noChangeAspect="1"/>
          </p:cNvSpPr>
          <p:nvPr/>
        </p:nvSpPr>
        <p:spPr>
          <a:xfrm rot="3368906">
            <a:off x="4250006" y="3282655"/>
            <a:ext cx="3600000" cy="3600000"/>
          </a:xfrm>
          <a:prstGeom prst="ellipse">
            <a:avLst/>
          </a:prstGeom>
          <a:solidFill>
            <a:srgbClr val="9B59B6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 prst="angle"/>
            <a:bevelB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Oval 9">
            <a:hlinkClick r:id="rId2" action="ppaction://hlinksldjump"/>
            <a:extLst>
              <a:ext uri="{FF2B5EF4-FFF2-40B4-BE49-F238E27FC236}">
                <a16:creationId xmlns:a16="http://schemas.microsoft.com/office/drawing/2014/main" id="{A085B76E-D732-E755-C0F4-A07F540D0C5A}"/>
              </a:ext>
            </a:extLst>
          </p:cNvPr>
          <p:cNvSpPr>
            <a:spLocks noChangeAspect="1"/>
          </p:cNvSpPr>
          <p:nvPr/>
        </p:nvSpPr>
        <p:spPr>
          <a:xfrm>
            <a:off x="759507" y="3012350"/>
            <a:ext cx="540000" cy="540000"/>
          </a:xfrm>
          <a:prstGeom prst="ellipse">
            <a:avLst/>
          </a:prstGeom>
          <a:noFill/>
          <a:ln w="12700">
            <a:solidFill>
              <a:srgbClr val="FACB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1</a:t>
            </a:r>
          </a:p>
        </p:txBody>
      </p:sp>
      <p:sp>
        <p:nvSpPr>
          <p:cNvPr id="12" name="Oval 11">
            <a:hlinkClick r:id="rId3" action="ppaction://hlinksldjump"/>
            <a:extLst>
              <a:ext uri="{FF2B5EF4-FFF2-40B4-BE49-F238E27FC236}">
                <a16:creationId xmlns:a16="http://schemas.microsoft.com/office/drawing/2014/main" id="{5F571D56-D0E9-3DFE-DCD3-A1B51374B344}"/>
              </a:ext>
            </a:extLst>
          </p:cNvPr>
          <p:cNvSpPr>
            <a:spLocks noChangeAspect="1"/>
          </p:cNvSpPr>
          <p:nvPr/>
        </p:nvSpPr>
        <p:spPr>
          <a:xfrm>
            <a:off x="757014" y="3707362"/>
            <a:ext cx="540000" cy="540000"/>
          </a:xfrm>
          <a:prstGeom prst="ellipse">
            <a:avLst/>
          </a:prstGeom>
          <a:noFill/>
          <a:ln w="12700">
            <a:solidFill>
              <a:srgbClr val="2C3E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2</a:t>
            </a:r>
          </a:p>
        </p:txBody>
      </p:sp>
      <p:sp>
        <p:nvSpPr>
          <p:cNvPr id="13" name="Oval 12">
            <a:hlinkClick r:id="rId4" action="ppaction://hlinksldjump"/>
            <a:extLst>
              <a:ext uri="{FF2B5EF4-FFF2-40B4-BE49-F238E27FC236}">
                <a16:creationId xmlns:a16="http://schemas.microsoft.com/office/drawing/2014/main" id="{05FA5C61-EB55-8E5C-6633-33C218EDEB59}"/>
              </a:ext>
            </a:extLst>
          </p:cNvPr>
          <p:cNvSpPr>
            <a:spLocks noChangeAspect="1"/>
          </p:cNvSpPr>
          <p:nvPr/>
        </p:nvSpPr>
        <p:spPr>
          <a:xfrm>
            <a:off x="760752" y="4402374"/>
            <a:ext cx="540000" cy="540000"/>
          </a:xfrm>
          <a:prstGeom prst="ellipse">
            <a:avLst/>
          </a:prstGeom>
          <a:noFill/>
          <a:ln w="12700">
            <a:solidFill>
              <a:srgbClr val="1ABC9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3</a:t>
            </a:r>
          </a:p>
        </p:txBody>
      </p:sp>
      <p:sp>
        <p:nvSpPr>
          <p:cNvPr id="14" name="Oval 13">
            <a:hlinkClick r:id="rId3" action="ppaction://hlinksldjump"/>
            <a:extLst>
              <a:ext uri="{FF2B5EF4-FFF2-40B4-BE49-F238E27FC236}">
                <a16:creationId xmlns:a16="http://schemas.microsoft.com/office/drawing/2014/main" id="{F550DF0C-9CD6-2EBA-97EC-FFEA9EB81304}"/>
              </a:ext>
            </a:extLst>
          </p:cNvPr>
          <p:cNvSpPr>
            <a:spLocks noChangeAspect="1"/>
          </p:cNvSpPr>
          <p:nvPr/>
        </p:nvSpPr>
        <p:spPr>
          <a:xfrm>
            <a:off x="609600" y="5225553"/>
            <a:ext cx="889494" cy="889494"/>
          </a:xfrm>
          <a:prstGeom prst="ellipse">
            <a:avLst/>
          </a:prstGeom>
          <a:noFill/>
          <a:ln w="12700">
            <a:solidFill>
              <a:srgbClr val="9B59B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4</a:t>
            </a:r>
          </a:p>
        </p:txBody>
      </p:sp>
      <p:sp>
        <p:nvSpPr>
          <p:cNvPr id="15" name="Oval 14">
            <a:hlinkClick r:id="rId3" action="ppaction://hlinksldjump"/>
            <a:extLst>
              <a:ext uri="{FF2B5EF4-FFF2-40B4-BE49-F238E27FC236}">
                <a16:creationId xmlns:a16="http://schemas.microsoft.com/office/drawing/2014/main" id="{80D67AAC-A2B3-7620-1432-78E1514F27E4}"/>
              </a:ext>
            </a:extLst>
          </p:cNvPr>
          <p:cNvSpPr>
            <a:spLocks noChangeAspect="1"/>
          </p:cNvSpPr>
          <p:nvPr/>
        </p:nvSpPr>
        <p:spPr>
          <a:xfrm>
            <a:off x="759507" y="6452724"/>
            <a:ext cx="540000" cy="540000"/>
          </a:xfrm>
          <a:prstGeom prst="ellipse">
            <a:avLst/>
          </a:prstGeom>
          <a:noFill/>
          <a:ln w="12700">
            <a:solidFill>
              <a:srgbClr val="C61E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4116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195B4B-1F3B-75DB-BC99-1FB9F3D6D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F45248A-D379-9D62-20AF-45272597983B}"/>
              </a:ext>
            </a:extLst>
          </p:cNvPr>
          <p:cNvSpPr>
            <a:spLocks noChangeAspect="1"/>
          </p:cNvSpPr>
          <p:nvPr/>
        </p:nvSpPr>
        <p:spPr>
          <a:xfrm rot="451294">
            <a:off x="12599774" y="-3839180"/>
            <a:ext cx="3600000" cy="3600000"/>
          </a:xfrm>
          <a:prstGeom prst="ellipse">
            <a:avLst/>
          </a:prstGeom>
          <a:solidFill>
            <a:srgbClr val="9B59B6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 prst="angle"/>
            <a:bevelB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8553AC-AD3A-ED93-9FED-14210ABFFF40}"/>
              </a:ext>
            </a:extLst>
          </p:cNvPr>
          <p:cNvSpPr>
            <a:spLocks noChangeAspect="1"/>
          </p:cNvSpPr>
          <p:nvPr/>
        </p:nvSpPr>
        <p:spPr>
          <a:xfrm rot="596683">
            <a:off x="13199703" y="-4451287"/>
            <a:ext cx="3600000" cy="3600000"/>
          </a:xfrm>
          <a:prstGeom prst="ellipse">
            <a:avLst/>
          </a:prstGeom>
          <a:solidFill>
            <a:srgbClr val="34C38F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878FDE-3C90-57BC-7589-8A4E3D90C87C}"/>
              </a:ext>
            </a:extLst>
          </p:cNvPr>
          <p:cNvSpPr>
            <a:spLocks noChangeAspect="1"/>
          </p:cNvSpPr>
          <p:nvPr/>
        </p:nvSpPr>
        <p:spPr>
          <a:xfrm rot="542122">
            <a:off x="13782897" y="-5023178"/>
            <a:ext cx="3600000" cy="3600000"/>
          </a:xfrm>
          <a:prstGeom prst="ellipse">
            <a:avLst/>
          </a:prstGeom>
          <a:solidFill>
            <a:srgbClr val="2C3E50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12C8EB1-C862-0B4E-A465-15ED274581C3}"/>
              </a:ext>
            </a:extLst>
          </p:cNvPr>
          <p:cNvSpPr>
            <a:spLocks noChangeAspect="1"/>
          </p:cNvSpPr>
          <p:nvPr/>
        </p:nvSpPr>
        <p:spPr>
          <a:xfrm rot="3413470">
            <a:off x="3968654" y="2790636"/>
            <a:ext cx="3402049" cy="3402049"/>
          </a:xfrm>
          <a:prstGeom prst="ellipse">
            <a:avLst/>
          </a:prstGeom>
          <a:solidFill>
            <a:srgbClr val="E74C3C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/>
            <a:bevelB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A078F-FC64-7A47-086A-A84B870046ED}"/>
              </a:ext>
            </a:extLst>
          </p:cNvPr>
          <p:cNvGrpSpPr/>
          <p:nvPr/>
        </p:nvGrpSpPr>
        <p:grpSpPr>
          <a:xfrm>
            <a:off x="25025329" y="2349939"/>
            <a:ext cx="2993819" cy="2529915"/>
            <a:chOff x="7893488" y="1223865"/>
            <a:chExt cx="2993819" cy="2529915"/>
          </a:xfrm>
        </p:grpSpPr>
        <p:sp>
          <p:nvSpPr>
            <p:cNvPr id="23" name="Slide Title">
              <a:extLst>
                <a:ext uri="{FF2B5EF4-FFF2-40B4-BE49-F238E27FC236}">
                  <a16:creationId xmlns:a16="http://schemas.microsoft.com/office/drawing/2014/main" id="{FCB2DF1C-44F4-A6E1-4F99-C568AC1B0FEE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2"/>
                    </a:solidFill>
                  </a:ln>
                  <a:solidFill>
                    <a:srgbClr val="34C38F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2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3</a:t>
              </a:r>
            </a:p>
          </p:txBody>
        </p:sp>
        <p:sp>
          <p:nvSpPr>
            <p:cNvPr id="24" name="Lorem ipsum">
              <a:extLst>
                <a:ext uri="{FF2B5EF4-FFF2-40B4-BE49-F238E27FC236}">
                  <a16:creationId xmlns:a16="http://schemas.microsoft.com/office/drawing/2014/main" id="{96BF1A92-7B97-2001-A982-F0606F677BC1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25" name="Slide Title">
              <a:extLst>
                <a:ext uri="{FF2B5EF4-FFF2-40B4-BE49-F238E27FC236}">
                  <a16:creationId xmlns:a16="http://schemas.microsoft.com/office/drawing/2014/main" id="{6F1720B1-C45F-5FAA-FEBE-CE58A9718D0D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FF80C5-D79E-7C60-5CA7-EA144025E198}"/>
              </a:ext>
            </a:extLst>
          </p:cNvPr>
          <p:cNvGrpSpPr/>
          <p:nvPr/>
        </p:nvGrpSpPr>
        <p:grpSpPr>
          <a:xfrm>
            <a:off x="28189680" y="2272200"/>
            <a:ext cx="2993819" cy="2529915"/>
            <a:chOff x="7893488" y="1223865"/>
            <a:chExt cx="2993819" cy="2529915"/>
          </a:xfrm>
        </p:grpSpPr>
        <p:sp>
          <p:nvSpPr>
            <p:cNvPr id="28" name="Slide Title">
              <a:extLst>
                <a:ext uri="{FF2B5EF4-FFF2-40B4-BE49-F238E27FC236}">
                  <a16:creationId xmlns:a16="http://schemas.microsoft.com/office/drawing/2014/main" id="{C87EF107-DDE1-AF82-1ED2-36AE7CE1A2F7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5"/>
                    </a:solidFill>
                  </a:ln>
                  <a:solidFill>
                    <a:srgbClr val="9B59B6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4</a:t>
              </a:r>
            </a:p>
          </p:txBody>
        </p:sp>
        <p:sp>
          <p:nvSpPr>
            <p:cNvPr id="29" name="Lorem ipsum">
              <a:extLst>
                <a:ext uri="{FF2B5EF4-FFF2-40B4-BE49-F238E27FC236}">
                  <a16:creationId xmlns:a16="http://schemas.microsoft.com/office/drawing/2014/main" id="{E5F31935-405C-0D1C-B5A4-8962C2022711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0" name="Slide Title">
              <a:extLst>
                <a:ext uri="{FF2B5EF4-FFF2-40B4-BE49-F238E27FC236}">
                  <a16:creationId xmlns:a16="http://schemas.microsoft.com/office/drawing/2014/main" id="{40B1ACB6-A40B-8DCF-8841-FFC03AB07058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C382E7-D1D2-A51A-DCC0-F99341AD4C10}"/>
              </a:ext>
            </a:extLst>
          </p:cNvPr>
          <p:cNvGrpSpPr/>
          <p:nvPr/>
        </p:nvGrpSpPr>
        <p:grpSpPr>
          <a:xfrm>
            <a:off x="7074117" y="3300935"/>
            <a:ext cx="7790575" cy="3268579"/>
            <a:chOff x="7893488" y="1223865"/>
            <a:chExt cx="7790575" cy="3268579"/>
          </a:xfrm>
        </p:grpSpPr>
        <p:sp>
          <p:nvSpPr>
            <p:cNvPr id="33" name="Slide Title">
              <a:extLst>
                <a:ext uri="{FF2B5EF4-FFF2-40B4-BE49-F238E27FC236}">
                  <a16:creationId xmlns:a16="http://schemas.microsoft.com/office/drawing/2014/main" id="{B5B95730-6B15-B6DB-FA9C-2EF400E9EBC9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5"/>
                    </a:solidFill>
                  </a:ln>
                  <a:solidFill>
                    <a:srgbClr val="C61E25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5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5"/>
                  </a:solidFill>
                </a:ln>
                <a:solidFill>
                  <a:srgbClr val="C61E25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5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34" name="Lorem ipsum">
              <a:extLst>
                <a:ext uri="{FF2B5EF4-FFF2-40B4-BE49-F238E27FC236}">
                  <a16:creationId xmlns:a16="http://schemas.microsoft.com/office/drawing/2014/main" id="{3E4563B6-3DE9-8985-49D0-CC1977FC9DE7}"/>
                </a:ext>
              </a:extLst>
            </p:cNvPr>
            <p:cNvSpPr txBox="1"/>
            <p:nvPr/>
          </p:nvSpPr>
          <p:spPr>
            <a:xfrm>
              <a:off x="8031460" y="3107449"/>
              <a:ext cx="689611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</a:rPr>
                <a:t>Una de las </a:t>
              </a:r>
              <a:r>
                <a:rPr lang="en-US" sz="1200" dirty="0" err="1">
                  <a:solidFill>
                    <a:schemeClr val="bg1"/>
                  </a:solidFill>
                </a:rPr>
                <a:t>mayores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fortalezas</a:t>
              </a:r>
              <a:r>
                <a:rPr lang="en-US" sz="1200" dirty="0">
                  <a:solidFill>
                    <a:schemeClr val="bg1"/>
                  </a:solidFill>
                </a:rPr>
                <a:t> de Elasticsearch es </a:t>
              </a:r>
              <a:r>
                <a:rPr lang="en-US" sz="1200" dirty="0" err="1">
                  <a:solidFill>
                    <a:schemeClr val="bg1"/>
                  </a:solidFill>
                </a:rPr>
                <a:t>su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rapidez</a:t>
              </a:r>
              <a:r>
                <a:rPr lang="en-US" sz="1200" dirty="0">
                  <a:solidFill>
                    <a:schemeClr val="bg1"/>
                  </a:solidFill>
                </a:rPr>
                <a:t>. Gracias a </a:t>
              </a:r>
              <a:r>
                <a:rPr lang="en-US" sz="1200" dirty="0" err="1">
                  <a:solidFill>
                    <a:schemeClr val="bg1"/>
                  </a:solidFill>
                </a:rPr>
                <a:t>los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índices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invertidos</a:t>
              </a:r>
              <a:r>
                <a:rPr lang="en-US" sz="1200" dirty="0">
                  <a:solidFill>
                    <a:schemeClr val="bg1"/>
                  </a:solidFill>
                </a:rPr>
                <a:t> y a la </a:t>
              </a:r>
              <a:r>
                <a:rPr lang="en-US" sz="1200" dirty="0" err="1">
                  <a:solidFill>
                    <a:schemeClr val="bg1"/>
                  </a:solidFill>
                </a:rPr>
                <a:t>ejecución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paralela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múltiples</a:t>
              </a:r>
              <a:r>
                <a:rPr lang="en-US" sz="1200" dirty="0">
                  <a:solidFill>
                    <a:schemeClr val="bg1"/>
                  </a:solidFill>
                </a:rPr>
                <a:t> shards, </a:t>
              </a:r>
              <a:r>
                <a:rPr lang="en-US" sz="1200" dirty="0" err="1">
                  <a:solidFill>
                    <a:schemeClr val="bg1"/>
                  </a:solidFill>
                </a:rPr>
                <a:t>logra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tiempos</a:t>
              </a:r>
              <a:r>
                <a:rPr lang="en-US" sz="1200" dirty="0">
                  <a:solidFill>
                    <a:schemeClr val="bg1"/>
                  </a:solidFill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</a:rPr>
                <a:t>respuesta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inferiores</a:t>
              </a:r>
              <a:r>
                <a:rPr lang="en-US" sz="1200" dirty="0">
                  <a:solidFill>
                    <a:schemeClr val="bg1"/>
                  </a:solidFill>
                </a:rPr>
                <a:t> a un </a:t>
              </a:r>
              <a:r>
                <a:rPr lang="en-US" sz="1200" dirty="0" err="1">
                  <a:solidFill>
                    <a:schemeClr val="bg1"/>
                  </a:solidFill>
                </a:rPr>
                <a:t>segundo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incluso</a:t>
              </a:r>
              <a:r>
                <a:rPr lang="en-US" sz="1200" dirty="0">
                  <a:solidFill>
                    <a:schemeClr val="bg1"/>
                  </a:solidFill>
                </a:rPr>
                <a:t> con miles de </a:t>
              </a:r>
              <a:r>
                <a:rPr lang="en-US" sz="1200" dirty="0" err="1">
                  <a:solidFill>
                    <a:schemeClr val="bg1"/>
                  </a:solidFill>
                </a:rPr>
                <a:t>millones</a:t>
              </a:r>
              <a:r>
                <a:rPr lang="en-US" sz="1200" dirty="0">
                  <a:solidFill>
                    <a:schemeClr val="bg1"/>
                  </a:solidFill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</a:rPr>
                <a:t>documentos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indexados</a:t>
              </a:r>
              <a:r>
                <a:rPr lang="en-US" sz="1200" dirty="0">
                  <a:solidFill>
                    <a:schemeClr val="bg1"/>
                  </a:solidFill>
                </a:rPr>
                <a:t>. Esto lo </a:t>
              </a:r>
              <a:r>
                <a:rPr lang="en-US" sz="1200" dirty="0" err="1">
                  <a:solidFill>
                    <a:schemeClr val="bg1"/>
                  </a:solidFill>
                </a:rPr>
                <a:t>diferencia</a:t>
              </a:r>
              <a:r>
                <a:rPr lang="en-US" sz="1200" dirty="0">
                  <a:solidFill>
                    <a:schemeClr val="bg1"/>
                  </a:solidFill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</a:rPr>
                <a:t>otros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sistemas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tradicionales</a:t>
              </a:r>
              <a:r>
                <a:rPr lang="en-US" sz="1200" dirty="0">
                  <a:solidFill>
                    <a:schemeClr val="bg1"/>
                  </a:solidFill>
                </a:rPr>
                <a:t> y lo </a:t>
              </a:r>
              <a:r>
                <a:rPr lang="en-US" sz="1200" dirty="0" err="1">
                  <a:solidFill>
                    <a:schemeClr val="bg1"/>
                  </a:solidFill>
                </a:rPr>
                <a:t>convierte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una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herramienta</a:t>
              </a:r>
              <a:r>
                <a:rPr lang="en-US" sz="1200" dirty="0">
                  <a:solidFill>
                    <a:schemeClr val="bg1"/>
                  </a:solidFill>
                </a:rPr>
                <a:t> ideal para </a:t>
              </a:r>
              <a:r>
                <a:rPr lang="en-US" sz="1200" dirty="0" err="1">
                  <a:solidFill>
                    <a:schemeClr val="bg1"/>
                  </a:solidFill>
                </a:rPr>
                <a:t>aplicaciones</a:t>
              </a:r>
              <a:r>
                <a:rPr lang="en-US" sz="1200" dirty="0">
                  <a:solidFill>
                    <a:schemeClr val="bg1"/>
                  </a:solidFill>
                </a:rPr>
                <a:t> con alto </a:t>
              </a:r>
              <a:r>
                <a:rPr lang="en-US" sz="1200" dirty="0" err="1">
                  <a:solidFill>
                    <a:schemeClr val="bg1"/>
                  </a:solidFill>
                </a:rPr>
                <a:t>consumo</a:t>
              </a:r>
              <a:r>
                <a:rPr lang="en-US" sz="1200" dirty="0">
                  <a:solidFill>
                    <a:schemeClr val="bg1"/>
                  </a:solidFill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</a:rPr>
                <a:t>datos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  <a:endParaRPr lang="es-ES_tradnl" sz="1200" b="0" spc="100" noProof="0" dirty="0">
                <a:solidFill>
                  <a:schemeClr val="bg1"/>
                </a:solidFill>
                <a:effectLst>
                  <a:outerShdw blurRad="320476" dist="38100" dir="5400000" algn="t" rotWithShape="0">
                    <a:srgbClr val="FFFFFF"/>
                  </a:outerShdw>
                </a:effectLst>
                <a:latin typeface="Nunito Sans Light" pitchFamily="2" charset="77"/>
              </a:endParaRPr>
            </a:p>
          </p:txBody>
        </p:sp>
        <p:sp>
          <p:nvSpPr>
            <p:cNvPr id="35" name="Slide Title">
              <a:extLst>
                <a:ext uri="{FF2B5EF4-FFF2-40B4-BE49-F238E27FC236}">
                  <a16:creationId xmlns:a16="http://schemas.microsoft.com/office/drawing/2014/main" id="{3D990880-99AA-39AA-5261-3314CAECBED7}"/>
                </a:ext>
              </a:extLst>
            </p:cNvPr>
            <p:cNvSpPr txBox="1"/>
            <p:nvPr/>
          </p:nvSpPr>
          <p:spPr>
            <a:xfrm>
              <a:off x="8022991" y="1994463"/>
              <a:ext cx="7661072" cy="3539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1" i="0" u="none" strike="noStrike" kern="1200" cap="none" spc="60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Velocidad y rendi</a:t>
              </a:r>
              <a:r>
                <a:rPr lang="es-ES_tradnl" sz="2000" b="1" spc="60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miento a gran escala</a:t>
              </a:r>
              <a:endParaRPr kumimoji="0" lang="es-ES_tradnl" sz="20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777110EF-51AB-2246-F520-DE1206201B0F}"/>
              </a:ext>
            </a:extLst>
          </p:cNvPr>
          <p:cNvSpPr>
            <a:spLocks noChangeAspect="1"/>
          </p:cNvSpPr>
          <p:nvPr/>
        </p:nvSpPr>
        <p:spPr>
          <a:xfrm rot="588269">
            <a:off x="14551639" y="-5596291"/>
            <a:ext cx="3431177" cy="3431177"/>
          </a:xfrm>
          <a:prstGeom prst="ellipse">
            <a:avLst/>
          </a:prstGeom>
          <a:solidFill>
            <a:srgbClr val="F5C518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 noProof="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286194B-F916-77C1-E2A3-01644E4B63AD}"/>
              </a:ext>
            </a:extLst>
          </p:cNvPr>
          <p:cNvGrpSpPr/>
          <p:nvPr/>
        </p:nvGrpSpPr>
        <p:grpSpPr>
          <a:xfrm>
            <a:off x="18794759" y="2405310"/>
            <a:ext cx="2993819" cy="2529915"/>
            <a:chOff x="7893488" y="1223865"/>
            <a:chExt cx="2993819" cy="2529915"/>
          </a:xfrm>
        </p:grpSpPr>
        <p:sp>
          <p:nvSpPr>
            <p:cNvPr id="40" name="Slide Title">
              <a:extLst>
                <a:ext uri="{FF2B5EF4-FFF2-40B4-BE49-F238E27FC236}">
                  <a16:creationId xmlns:a16="http://schemas.microsoft.com/office/drawing/2014/main" id="{2AA26DD3-2059-4240-4D8B-6AB6D5333D76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1"/>
                    </a:solidFill>
                  </a:ln>
                  <a:solidFill>
                    <a:srgbClr val="F5C518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1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1</a:t>
              </a:r>
            </a:p>
          </p:txBody>
        </p:sp>
        <p:sp>
          <p:nvSpPr>
            <p:cNvPr id="41" name="Lorem ipsum">
              <a:extLst>
                <a:ext uri="{FF2B5EF4-FFF2-40B4-BE49-F238E27FC236}">
                  <a16:creationId xmlns:a16="http://schemas.microsoft.com/office/drawing/2014/main" id="{401F030D-0485-0067-24B0-A2B8064EC039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42" name="Slide Title">
              <a:extLst>
                <a:ext uri="{FF2B5EF4-FFF2-40B4-BE49-F238E27FC236}">
                  <a16:creationId xmlns:a16="http://schemas.microsoft.com/office/drawing/2014/main" id="{460C7C11-F68B-2422-0FB0-B24041372450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5B46E85-8DA0-59B7-6A81-4B8605086ADC}"/>
              </a:ext>
            </a:extLst>
          </p:cNvPr>
          <p:cNvGrpSpPr/>
          <p:nvPr/>
        </p:nvGrpSpPr>
        <p:grpSpPr>
          <a:xfrm>
            <a:off x="21821138" y="2311839"/>
            <a:ext cx="2993819" cy="2529915"/>
            <a:chOff x="7893488" y="1223865"/>
            <a:chExt cx="2993819" cy="2529915"/>
          </a:xfrm>
        </p:grpSpPr>
        <p:sp>
          <p:nvSpPr>
            <p:cNvPr id="6" name="Slide Title">
              <a:extLst>
                <a:ext uri="{FF2B5EF4-FFF2-40B4-BE49-F238E27FC236}">
                  <a16:creationId xmlns:a16="http://schemas.microsoft.com/office/drawing/2014/main" id="{C0812200-5881-DE08-9EBF-4D748DAEAD25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0" cap="none" spc="600" normalizeH="0" baseline="0" noProof="0" dirty="0">
                  <a:ln>
                    <a:solidFill>
                      <a:srgbClr val="00F1FF"/>
                    </a:solidFill>
                  </a:ln>
                  <a:solidFill>
                    <a:srgbClr val="2C3E50">
                      <a:alpha val="23667"/>
                    </a:srgbClr>
                  </a:solidFill>
                  <a:effectLst>
                    <a:outerShdw blurRad="381000" dist="127000" dir="5400000" algn="t" rotWithShape="0">
                      <a:srgbClr val="00F1FF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2</a:t>
              </a:r>
            </a:p>
          </p:txBody>
        </p:sp>
        <p:sp>
          <p:nvSpPr>
            <p:cNvPr id="8" name="Lorem ipsum">
              <a:extLst>
                <a:ext uri="{FF2B5EF4-FFF2-40B4-BE49-F238E27FC236}">
                  <a16:creationId xmlns:a16="http://schemas.microsoft.com/office/drawing/2014/main" id="{70B11803-E655-EE16-4F9E-2B6309883E95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Lorem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ipsum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is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placeholder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text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commonly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used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in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the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graphic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,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print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, and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publishing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industries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for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previewing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</a:t>
              </a:r>
              <a:r>
                <a:rPr kumimoji="0" lang="es-ES_tradnl" sz="9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layouts</a:t>
              </a:r>
              <a:r>
                <a:rPr kumimoji="0" lang="es-ES_tradnl" sz="9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cs typeface="Open Sans Extrabold" panose="020B0606030504020204" pitchFamily="34" charset="0"/>
                </a:rPr>
                <a:t> and visual mockups.</a:t>
              </a:r>
            </a:p>
          </p:txBody>
        </p:sp>
        <p:sp>
          <p:nvSpPr>
            <p:cNvPr id="9" name="Slide Title">
              <a:extLst>
                <a:ext uri="{FF2B5EF4-FFF2-40B4-BE49-F238E27FC236}">
                  <a16:creationId xmlns:a16="http://schemas.microsoft.com/office/drawing/2014/main" id="{F746E753-EFC8-FF41-ECEA-4B1ED18EFEFD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3200" b="1" i="0" u="none" strike="noStrike" kern="0" cap="none" spc="6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</a:p>
          </p:txBody>
        </p:sp>
      </p:grpSp>
      <p:sp>
        <p:nvSpPr>
          <p:cNvPr id="3" name="Oval 2">
            <a:hlinkClick r:id="rId2" action="ppaction://hlinksldjump"/>
            <a:extLst>
              <a:ext uri="{FF2B5EF4-FFF2-40B4-BE49-F238E27FC236}">
                <a16:creationId xmlns:a16="http://schemas.microsoft.com/office/drawing/2014/main" id="{45E47E66-51A7-C7A5-7913-2664EE62EEFD}"/>
              </a:ext>
            </a:extLst>
          </p:cNvPr>
          <p:cNvSpPr>
            <a:spLocks noChangeAspect="1"/>
          </p:cNvSpPr>
          <p:nvPr/>
        </p:nvSpPr>
        <p:spPr>
          <a:xfrm>
            <a:off x="762000" y="2898334"/>
            <a:ext cx="540000" cy="540000"/>
          </a:xfrm>
          <a:prstGeom prst="ellipse">
            <a:avLst/>
          </a:prstGeom>
          <a:noFill/>
          <a:ln w="12700">
            <a:solidFill>
              <a:srgbClr val="FACB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1</a:t>
            </a:r>
          </a:p>
        </p:txBody>
      </p:sp>
      <p:sp>
        <p:nvSpPr>
          <p:cNvPr id="10" name="Oval 9">
            <a:hlinkClick r:id="rId3" action="ppaction://hlinksldjump"/>
            <a:extLst>
              <a:ext uri="{FF2B5EF4-FFF2-40B4-BE49-F238E27FC236}">
                <a16:creationId xmlns:a16="http://schemas.microsoft.com/office/drawing/2014/main" id="{DD346516-29C8-4B2F-6E6C-FAFEE9449152}"/>
              </a:ext>
            </a:extLst>
          </p:cNvPr>
          <p:cNvSpPr>
            <a:spLocks noChangeAspect="1"/>
          </p:cNvSpPr>
          <p:nvPr/>
        </p:nvSpPr>
        <p:spPr>
          <a:xfrm>
            <a:off x="759507" y="3593346"/>
            <a:ext cx="540000" cy="540000"/>
          </a:xfrm>
          <a:prstGeom prst="ellipse">
            <a:avLst/>
          </a:prstGeom>
          <a:noFill/>
          <a:ln w="12700">
            <a:solidFill>
              <a:srgbClr val="2C3E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2</a:t>
            </a:r>
          </a:p>
        </p:txBody>
      </p:sp>
      <p:sp>
        <p:nvSpPr>
          <p:cNvPr id="12" name="Oval 11">
            <a:hlinkClick r:id="rId4" action="ppaction://hlinksldjump"/>
            <a:extLst>
              <a:ext uri="{FF2B5EF4-FFF2-40B4-BE49-F238E27FC236}">
                <a16:creationId xmlns:a16="http://schemas.microsoft.com/office/drawing/2014/main" id="{3215720A-BD36-93B8-638A-25C52C4052D8}"/>
              </a:ext>
            </a:extLst>
          </p:cNvPr>
          <p:cNvSpPr>
            <a:spLocks noChangeAspect="1"/>
          </p:cNvSpPr>
          <p:nvPr/>
        </p:nvSpPr>
        <p:spPr>
          <a:xfrm>
            <a:off x="763245" y="4288358"/>
            <a:ext cx="540000" cy="540000"/>
          </a:xfrm>
          <a:prstGeom prst="ellipse">
            <a:avLst/>
          </a:prstGeom>
          <a:noFill/>
          <a:ln w="12700">
            <a:solidFill>
              <a:srgbClr val="1ABC9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3</a:t>
            </a:r>
          </a:p>
        </p:txBody>
      </p:sp>
      <p:sp>
        <p:nvSpPr>
          <p:cNvPr id="13" name="Oval 12">
            <a:hlinkClick r:id="rId3" action="ppaction://hlinksldjump"/>
            <a:extLst>
              <a:ext uri="{FF2B5EF4-FFF2-40B4-BE49-F238E27FC236}">
                <a16:creationId xmlns:a16="http://schemas.microsoft.com/office/drawing/2014/main" id="{DD96A9BE-AB86-F02A-120F-9025B2429323}"/>
              </a:ext>
            </a:extLst>
          </p:cNvPr>
          <p:cNvSpPr>
            <a:spLocks noChangeAspect="1"/>
          </p:cNvSpPr>
          <p:nvPr/>
        </p:nvSpPr>
        <p:spPr>
          <a:xfrm>
            <a:off x="763245" y="4983371"/>
            <a:ext cx="540000" cy="540000"/>
          </a:xfrm>
          <a:prstGeom prst="ellipse">
            <a:avLst/>
          </a:prstGeom>
          <a:noFill/>
          <a:ln w="12700">
            <a:solidFill>
              <a:srgbClr val="9B59B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4</a:t>
            </a:r>
          </a:p>
        </p:txBody>
      </p:sp>
      <p:sp>
        <p:nvSpPr>
          <p:cNvPr id="14" name="Oval 13">
            <a:hlinkClick r:id="rId3" action="ppaction://hlinksldjump"/>
            <a:extLst>
              <a:ext uri="{FF2B5EF4-FFF2-40B4-BE49-F238E27FC236}">
                <a16:creationId xmlns:a16="http://schemas.microsoft.com/office/drawing/2014/main" id="{B0818581-F7A3-8401-C35D-8590B269CEE9}"/>
              </a:ext>
            </a:extLst>
          </p:cNvPr>
          <p:cNvSpPr>
            <a:spLocks noChangeAspect="1"/>
          </p:cNvSpPr>
          <p:nvPr/>
        </p:nvSpPr>
        <p:spPr>
          <a:xfrm>
            <a:off x="620826" y="5775945"/>
            <a:ext cx="812454" cy="812454"/>
          </a:xfrm>
          <a:prstGeom prst="ellipse">
            <a:avLst/>
          </a:prstGeom>
          <a:noFill/>
          <a:ln w="12700">
            <a:solidFill>
              <a:srgbClr val="C61E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2045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464D3-A7B8-2466-DD66-1CD9F19FA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2C224D-91BA-B87D-CE7B-B12F9C1F0946}"/>
              </a:ext>
            </a:extLst>
          </p:cNvPr>
          <p:cNvSpPr>
            <a:spLocks noChangeAspect="1"/>
          </p:cNvSpPr>
          <p:nvPr/>
        </p:nvSpPr>
        <p:spPr>
          <a:xfrm>
            <a:off x="1992932" y="4604370"/>
            <a:ext cx="3402049" cy="3402049"/>
          </a:xfrm>
          <a:prstGeom prst="ellipse">
            <a:avLst/>
          </a:prstGeom>
          <a:solidFill>
            <a:srgbClr val="E74C3C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/>
            <a:bevelB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73CBCB-EC84-09A0-FECA-4C816703CA9C}"/>
              </a:ext>
            </a:extLst>
          </p:cNvPr>
          <p:cNvSpPr>
            <a:spLocks noChangeAspect="1"/>
          </p:cNvSpPr>
          <p:nvPr/>
        </p:nvSpPr>
        <p:spPr>
          <a:xfrm>
            <a:off x="2412837" y="3775769"/>
            <a:ext cx="3600000" cy="3600000"/>
          </a:xfrm>
          <a:prstGeom prst="ellipse">
            <a:avLst/>
          </a:prstGeom>
          <a:solidFill>
            <a:srgbClr val="9B59B6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0" h="0" prst="angle"/>
            <a:bevelB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E69C78-4725-EA58-8723-6B6EA4BDC5F5}"/>
              </a:ext>
            </a:extLst>
          </p:cNvPr>
          <p:cNvSpPr>
            <a:spLocks noChangeAspect="1"/>
          </p:cNvSpPr>
          <p:nvPr/>
        </p:nvSpPr>
        <p:spPr>
          <a:xfrm>
            <a:off x="2938942" y="3041754"/>
            <a:ext cx="3600000" cy="3600000"/>
          </a:xfrm>
          <a:prstGeom prst="ellipse">
            <a:avLst/>
          </a:prstGeom>
          <a:solidFill>
            <a:srgbClr val="34C38F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9BCFE1-36D0-AE8D-9178-2E4B00D8893F}"/>
              </a:ext>
            </a:extLst>
          </p:cNvPr>
          <p:cNvSpPr>
            <a:spLocks noChangeAspect="1"/>
          </p:cNvSpPr>
          <p:nvPr/>
        </p:nvSpPr>
        <p:spPr>
          <a:xfrm>
            <a:off x="3472342" y="2367210"/>
            <a:ext cx="3515442" cy="3668234"/>
          </a:xfrm>
          <a:prstGeom prst="ellipse">
            <a:avLst/>
          </a:prstGeom>
          <a:solidFill>
            <a:srgbClr val="2C3E50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" h="9525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F733EE-0023-4BB5-4F1A-A9A858EB91C9}"/>
              </a:ext>
            </a:extLst>
          </p:cNvPr>
          <p:cNvSpPr>
            <a:spLocks noChangeAspect="1"/>
          </p:cNvSpPr>
          <p:nvPr/>
        </p:nvSpPr>
        <p:spPr>
          <a:xfrm rot="202433">
            <a:off x="4162826" y="1677674"/>
            <a:ext cx="3431177" cy="3431177"/>
          </a:xfrm>
          <a:prstGeom prst="ellipse">
            <a:avLst/>
          </a:prstGeom>
          <a:solidFill>
            <a:srgbClr val="F5C518"/>
          </a:solidFill>
          <a:ln w="12700" cap="flat">
            <a:noFill/>
            <a:prstDash val="solid"/>
            <a:miter/>
          </a:ln>
          <a:effectLst/>
          <a:scene3d>
            <a:camera prst="isometricOffAxis1Top">
              <a:rot lat="18075712" lon="18392742" rev="1358555"/>
            </a:camera>
            <a:lightRig rig="freezing" dir="t">
              <a:rot lat="0" lon="0" rev="12000000"/>
            </a:lightRig>
          </a:scene3d>
          <a:sp3d prstMaterial="plastic">
            <a:bevelT w="1905000" h="12700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Oval 5">
            <a:hlinkClick r:id="rId2" action="ppaction://hlinksldjump"/>
            <a:extLst>
              <a:ext uri="{FF2B5EF4-FFF2-40B4-BE49-F238E27FC236}">
                <a16:creationId xmlns:a16="http://schemas.microsoft.com/office/drawing/2014/main" id="{D8DA90C7-7731-9264-B40B-91BA8F1CC724}"/>
              </a:ext>
            </a:extLst>
          </p:cNvPr>
          <p:cNvSpPr>
            <a:spLocks noChangeAspect="1"/>
          </p:cNvSpPr>
          <p:nvPr/>
        </p:nvSpPr>
        <p:spPr>
          <a:xfrm>
            <a:off x="762000" y="3235769"/>
            <a:ext cx="540000" cy="540000"/>
          </a:xfrm>
          <a:prstGeom prst="ellipse">
            <a:avLst/>
          </a:prstGeom>
          <a:noFill/>
          <a:ln w="12700">
            <a:solidFill>
              <a:srgbClr val="FACB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1</a:t>
            </a:r>
          </a:p>
        </p:txBody>
      </p:sp>
      <p:sp>
        <p:nvSpPr>
          <p:cNvPr id="8" name="Oval 7">
            <a:hlinkClick r:id="rId3" action="ppaction://hlinksldjump"/>
            <a:extLst>
              <a:ext uri="{FF2B5EF4-FFF2-40B4-BE49-F238E27FC236}">
                <a16:creationId xmlns:a16="http://schemas.microsoft.com/office/drawing/2014/main" id="{8FA99A08-25D8-6024-F91B-0DEB559BFF70}"/>
              </a:ext>
            </a:extLst>
          </p:cNvPr>
          <p:cNvSpPr>
            <a:spLocks noChangeAspect="1"/>
          </p:cNvSpPr>
          <p:nvPr/>
        </p:nvSpPr>
        <p:spPr>
          <a:xfrm>
            <a:off x="759507" y="3930781"/>
            <a:ext cx="540000" cy="540000"/>
          </a:xfrm>
          <a:prstGeom prst="ellipse">
            <a:avLst/>
          </a:prstGeom>
          <a:noFill/>
          <a:ln w="12700">
            <a:solidFill>
              <a:srgbClr val="2C3E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2</a:t>
            </a:r>
          </a:p>
        </p:txBody>
      </p:sp>
      <p:sp>
        <p:nvSpPr>
          <p:cNvPr id="9" name="Oval 8">
            <a:hlinkClick r:id="rId4" action="ppaction://hlinksldjump"/>
            <a:extLst>
              <a:ext uri="{FF2B5EF4-FFF2-40B4-BE49-F238E27FC236}">
                <a16:creationId xmlns:a16="http://schemas.microsoft.com/office/drawing/2014/main" id="{DD1E231C-5C82-4032-A27D-F5675808582F}"/>
              </a:ext>
            </a:extLst>
          </p:cNvPr>
          <p:cNvSpPr>
            <a:spLocks noChangeAspect="1"/>
          </p:cNvSpPr>
          <p:nvPr/>
        </p:nvSpPr>
        <p:spPr>
          <a:xfrm>
            <a:off x="763245" y="4625793"/>
            <a:ext cx="540000" cy="540000"/>
          </a:xfrm>
          <a:prstGeom prst="ellipse">
            <a:avLst/>
          </a:prstGeom>
          <a:noFill/>
          <a:ln w="12700">
            <a:solidFill>
              <a:srgbClr val="1ABC9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3</a:t>
            </a:r>
          </a:p>
        </p:txBody>
      </p:sp>
      <p:sp>
        <p:nvSpPr>
          <p:cNvPr id="10" name="Oval 9">
            <a:hlinkClick r:id="rId3" action="ppaction://hlinksldjump"/>
            <a:extLst>
              <a:ext uri="{FF2B5EF4-FFF2-40B4-BE49-F238E27FC236}">
                <a16:creationId xmlns:a16="http://schemas.microsoft.com/office/drawing/2014/main" id="{2E9E985F-3D6B-C625-681D-7AF42CBC2F64}"/>
              </a:ext>
            </a:extLst>
          </p:cNvPr>
          <p:cNvSpPr>
            <a:spLocks noChangeAspect="1"/>
          </p:cNvSpPr>
          <p:nvPr/>
        </p:nvSpPr>
        <p:spPr>
          <a:xfrm>
            <a:off x="763245" y="5320806"/>
            <a:ext cx="540000" cy="540000"/>
          </a:xfrm>
          <a:prstGeom prst="ellipse">
            <a:avLst/>
          </a:prstGeom>
          <a:noFill/>
          <a:ln w="12700">
            <a:solidFill>
              <a:srgbClr val="9B59B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4</a:t>
            </a:r>
          </a:p>
        </p:txBody>
      </p:sp>
      <p:sp>
        <p:nvSpPr>
          <p:cNvPr id="11" name="Oval 10">
            <a:hlinkClick r:id="rId3" action="ppaction://hlinksldjump"/>
            <a:extLst>
              <a:ext uri="{FF2B5EF4-FFF2-40B4-BE49-F238E27FC236}">
                <a16:creationId xmlns:a16="http://schemas.microsoft.com/office/drawing/2014/main" id="{1CE487E4-9457-7711-D37C-670C21F7633B}"/>
              </a:ext>
            </a:extLst>
          </p:cNvPr>
          <p:cNvSpPr>
            <a:spLocks noChangeAspect="1"/>
          </p:cNvSpPr>
          <p:nvPr/>
        </p:nvSpPr>
        <p:spPr>
          <a:xfrm>
            <a:off x="759507" y="6101754"/>
            <a:ext cx="540000" cy="540000"/>
          </a:xfrm>
          <a:prstGeom prst="ellipse">
            <a:avLst/>
          </a:prstGeom>
          <a:noFill/>
          <a:ln w="12700">
            <a:solidFill>
              <a:srgbClr val="C61E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AAFEF8-3E97-5FB4-E9D0-C303AFBD962E}"/>
              </a:ext>
            </a:extLst>
          </p:cNvPr>
          <p:cNvGrpSpPr/>
          <p:nvPr/>
        </p:nvGrpSpPr>
        <p:grpSpPr>
          <a:xfrm>
            <a:off x="18951781" y="2358644"/>
            <a:ext cx="2993819" cy="2529915"/>
            <a:chOff x="7893488" y="1223865"/>
            <a:chExt cx="2993819" cy="2529915"/>
          </a:xfrm>
        </p:grpSpPr>
        <p:sp>
          <p:nvSpPr>
            <p:cNvPr id="13" name="Slide Title">
              <a:extLst>
                <a:ext uri="{FF2B5EF4-FFF2-40B4-BE49-F238E27FC236}">
                  <a16:creationId xmlns:a16="http://schemas.microsoft.com/office/drawing/2014/main" id="{17A505AC-F5E3-9B07-FE85-4636BDCC461D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1"/>
                    </a:solidFill>
                  </a:ln>
                  <a:solidFill>
                    <a:srgbClr val="F5C518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1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1</a:t>
              </a:r>
            </a:p>
          </p:txBody>
        </p:sp>
        <p:sp>
          <p:nvSpPr>
            <p:cNvPr id="14" name="Lorem ipsum">
              <a:extLst>
                <a:ext uri="{FF2B5EF4-FFF2-40B4-BE49-F238E27FC236}">
                  <a16:creationId xmlns:a16="http://schemas.microsoft.com/office/drawing/2014/main" id="{B0514B3F-1FD8-314F-B5E0-6C357CCAF318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15" name="Slide Title">
              <a:extLst>
                <a:ext uri="{FF2B5EF4-FFF2-40B4-BE49-F238E27FC236}">
                  <a16:creationId xmlns:a16="http://schemas.microsoft.com/office/drawing/2014/main" id="{4687A355-FF4D-43A7-A07E-771C11CD3CC4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141D92-6BEA-2DAC-CF0D-DF67C365D57D}"/>
              </a:ext>
            </a:extLst>
          </p:cNvPr>
          <p:cNvGrpSpPr/>
          <p:nvPr/>
        </p:nvGrpSpPr>
        <p:grpSpPr>
          <a:xfrm>
            <a:off x="21945600" y="2367210"/>
            <a:ext cx="2993819" cy="2529915"/>
            <a:chOff x="7893488" y="1223865"/>
            <a:chExt cx="2993819" cy="2529915"/>
          </a:xfrm>
        </p:grpSpPr>
        <p:sp>
          <p:nvSpPr>
            <p:cNvPr id="18" name="Slide Title">
              <a:extLst>
                <a:ext uri="{FF2B5EF4-FFF2-40B4-BE49-F238E27FC236}">
                  <a16:creationId xmlns:a16="http://schemas.microsoft.com/office/drawing/2014/main" id="{04AE66C9-EAE2-F681-173B-763C1CA7F8D7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3"/>
                    </a:solidFill>
                  </a:ln>
                  <a:solidFill>
                    <a:srgbClr val="2C3E50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3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2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3"/>
                  </a:solidFill>
                </a:ln>
                <a:solidFill>
                  <a:srgbClr val="2C3E50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3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19" name="Lorem ipsum">
              <a:extLst>
                <a:ext uri="{FF2B5EF4-FFF2-40B4-BE49-F238E27FC236}">
                  <a16:creationId xmlns:a16="http://schemas.microsoft.com/office/drawing/2014/main" id="{1506C8D4-BA96-84A1-9358-90C279E5AC1D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20" name="Slide Title">
              <a:extLst>
                <a:ext uri="{FF2B5EF4-FFF2-40B4-BE49-F238E27FC236}">
                  <a16:creationId xmlns:a16="http://schemas.microsoft.com/office/drawing/2014/main" id="{A2DDF246-BDAB-3C0A-991A-A18F98162EC3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109ECA-3E75-D15A-E263-95D8015DA069}"/>
              </a:ext>
            </a:extLst>
          </p:cNvPr>
          <p:cNvGrpSpPr/>
          <p:nvPr/>
        </p:nvGrpSpPr>
        <p:grpSpPr>
          <a:xfrm>
            <a:off x="25173929" y="2367210"/>
            <a:ext cx="2993819" cy="2529915"/>
            <a:chOff x="7893488" y="1223865"/>
            <a:chExt cx="2993819" cy="2529915"/>
          </a:xfrm>
        </p:grpSpPr>
        <p:sp>
          <p:nvSpPr>
            <p:cNvPr id="23" name="Slide Title">
              <a:extLst>
                <a:ext uri="{FF2B5EF4-FFF2-40B4-BE49-F238E27FC236}">
                  <a16:creationId xmlns:a16="http://schemas.microsoft.com/office/drawing/2014/main" id="{42110B2C-F4D7-242F-97EF-3B4C0ACF79BA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2"/>
                    </a:solidFill>
                  </a:ln>
                  <a:solidFill>
                    <a:srgbClr val="34C38F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2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3</a:t>
              </a:r>
            </a:p>
          </p:txBody>
        </p:sp>
        <p:sp>
          <p:nvSpPr>
            <p:cNvPr id="24" name="Lorem ipsum">
              <a:extLst>
                <a:ext uri="{FF2B5EF4-FFF2-40B4-BE49-F238E27FC236}">
                  <a16:creationId xmlns:a16="http://schemas.microsoft.com/office/drawing/2014/main" id="{AECACFC1-7EC5-1806-D0AB-D80C172358B6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25" name="Slide Title">
              <a:extLst>
                <a:ext uri="{FF2B5EF4-FFF2-40B4-BE49-F238E27FC236}">
                  <a16:creationId xmlns:a16="http://schemas.microsoft.com/office/drawing/2014/main" id="{C09F5AB2-6A18-E012-E156-BCEC5A97079E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6EF53D-D8F4-D3B6-8070-9EC48E6DEE3D}"/>
              </a:ext>
            </a:extLst>
          </p:cNvPr>
          <p:cNvGrpSpPr/>
          <p:nvPr/>
        </p:nvGrpSpPr>
        <p:grpSpPr>
          <a:xfrm>
            <a:off x="28305720" y="2367210"/>
            <a:ext cx="2993819" cy="2529915"/>
            <a:chOff x="7893488" y="1223865"/>
            <a:chExt cx="2993819" cy="2529915"/>
          </a:xfrm>
        </p:grpSpPr>
        <p:sp>
          <p:nvSpPr>
            <p:cNvPr id="28" name="Slide Title">
              <a:extLst>
                <a:ext uri="{FF2B5EF4-FFF2-40B4-BE49-F238E27FC236}">
                  <a16:creationId xmlns:a16="http://schemas.microsoft.com/office/drawing/2014/main" id="{D068D15D-C070-256B-BFD6-C10B2C490735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5"/>
                    </a:solidFill>
                  </a:ln>
                  <a:solidFill>
                    <a:srgbClr val="9B59B6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4</a:t>
              </a:r>
            </a:p>
          </p:txBody>
        </p:sp>
        <p:sp>
          <p:nvSpPr>
            <p:cNvPr id="29" name="Lorem ipsum">
              <a:extLst>
                <a:ext uri="{FF2B5EF4-FFF2-40B4-BE49-F238E27FC236}">
                  <a16:creationId xmlns:a16="http://schemas.microsoft.com/office/drawing/2014/main" id="{C7358939-C2A7-7642-A893-DF5D2EA33EF7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0" name="Slide Title">
              <a:extLst>
                <a:ext uri="{FF2B5EF4-FFF2-40B4-BE49-F238E27FC236}">
                  <a16:creationId xmlns:a16="http://schemas.microsoft.com/office/drawing/2014/main" id="{89A1E2BF-0CE0-6D6E-F6E4-B442339013BB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A68E34-5734-8989-87CA-FE103E9B402C}"/>
              </a:ext>
            </a:extLst>
          </p:cNvPr>
          <p:cNvGrpSpPr/>
          <p:nvPr/>
        </p:nvGrpSpPr>
        <p:grpSpPr>
          <a:xfrm>
            <a:off x="31838777" y="2311839"/>
            <a:ext cx="2993819" cy="2529915"/>
            <a:chOff x="7893488" y="1223865"/>
            <a:chExt cx="2993819" cy="2529915"/>
          </a:xfrm>
        </p:grpSpPr>
        <p:sp>
          <p:nvSpPr>
            <p:cNvPr id="33" name="Slide Title">
              <a:extLst>
                <a:ext uri="{FF2B5EF4-FFF2-40B4-BE49-F238E27FC236}">
                  <a16:creationId xmlns:a16="http://schemas.microsoft.com/office/drawing/2014/main" id="{2411A588-5DF8-AAB5-445E-1DDD0258516C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5"/>
                    </a:solidFill>
                  </a:ln>
                  <a:solidFill>
                    <a:srgbClr val="C61E25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5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5"/>
                  </a:solidFill>
                </a:ln>
                <a:solidFill>
                  <a:srgbClr val="C61E25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5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34" name="Lorem ipsum">
              <a:extLst>
                <a:ext uri="{FF2B5EF4-FFF2-40B4-BE49-F238E27FC236}">
                  <a16:creationId xmlns:a16="http://schemas.microsoft.com/office/drawing/2014/main" id="{79D29F99-21F1-649A-DC4A-3BA4D750710C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5" name="Slide Title">
              <a:extLst>
                <a:ext uri="{FF2B5EF4-FFF2-40B4-BE49-F238E27FC236}">
                  <a16:creationId xmlns:a16="http://schemas.microsoft.com/office/drawing/2014/main" id="{D6DF7C7F-C899-573A-A64B-23135BF53F79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1.97531E-6 L 0.12214 0.1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2" y="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07407E-6 L 0.12213 0.140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2" y="703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94444E-6 -2.22222E-6 L 0.12213 0.1407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2" y="70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63889E-6 4.44444E-6 L 0.12214 0.1407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2" y="703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4.93827E-7 L 0.12213 0.140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2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D8A60-4C70-E4D6-9ED4-F7A41B030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89BFE80-6B5F-DDD2-A07B-3FCDBAF81DD0}"/>
              </a:ext>
            </a:extLst>
          </p:cNvPr>
          <p:cNvGrpSpPr/>
          <p:nvPr/>
        </p:nvGrpSpPr>
        <p:grpSpPr>
          <a:xfrm>
            <a:off x="18951781" y="2358644"/>
            <a:ext cx="2993819" cy="2529915"/>
            <a:chOff x="7893488" y="1223865"/>
            <a:chExt cx="2993819" cy="2529915"/>
          </a:xfrm>
        </p:grpSpPr>
        <p:sp>
          <p:nvSpPr>
            <p:cNvPr id="13" name="Slide Title">
              <a:extLst>
                <a:ext uri="{FF2B5EF4-FFF2-40B4-BE49-F238E27FC236}">
                  <a16:creationId xmlns:a16="http://schemas.microsoft.com/office/drawing/2014/main" id="{FDE49CC6-8A4D-3BF7-D987-3891F16DCB80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1"/>
                    </a:solidFill>
                  </a:ln>
                  <a:solidFill>
                    <a:srgbClr val="F5C518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1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1</a:t>
              </a:r>
            </a:p>
          </p:txBody>
        </p:sp>
        <p:sp>
          <p:nvSpPr>
            <p:cNvPr id="14" name="Lorem ipsum">
              <a:extLst>
                <a:ext uri="{FF2B5EF4-FFF2-40B4-BE49-F238E27FC236}">
                  <a16:creationId xmlns:a16="http://schemas.microsoft.com/office/drawing/2014/main" id="{239F4098-D1E5-82D2-FAE3-18E98F844C36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15" name="Slide Title">
              <a:extLst>
                <a:ext uri="{FF2B5EF4-FFF2-40B4-BE49-F238E27FC236}">
                  <a16:creationId xmlns:a16="http://schemas.microsoft.com/office/drawing/2014/main" id="{C1D56D54-9EA9-8E70-502E-02A9E6398DD3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CD0145-B5DE-9AF5-A638-1C41FB992D3B}"/>
              </a:ext>
            </a:extLst>
          </p:cNvPr>
          <p:cNvGrpSpPr/>
          <p:nvPr/>
        </p:nvGrpSpPr>
        <p:grpSpPr>
          <a:xfrm>
            <a:off x="21945600" y="2367210"/>
            <a:ext cx="2993819" cy="2529915"/>
            <a:chOff x="7893488" y="1223865"/>
            <a:chExt cx="2993819" cy="2529915"/>
          </a:xfrm>
        </p:grpSpPr>
        <p:sp>
          <p:nvSpPr>
            <p:cNvPr id="18" name="Slide Title">
              <a:extLst>
                <a:ext uri="{FF2B5EF4-FFF2-40B4-BE49-F238E27FC236}">
                  <a16:creationId xmlns:a16="http://schemas.microsoft.com/office/drawing/2014/main" id="{51270C10-11E1-1A9C-9B32-9698745BC357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3"/>
                    </a:solidFill>
                  </a:ln>
                  <a:solidFill>
                    <a:srgbClr val="2C3E50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3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2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3"/>
                  </a:solidFill>
                </a:ln>
                <a:solidFill>
                  <a:srgbClr val="2C3E50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3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19" name="Lorem ipsum">
              <a:extLst>
                <a:ext uri="{FF2B5EF4-FFF2-40B4-BE49-F238E27FC236}">
                  <a16:creationId xmlns:a16="http://schemas.microsoft.com/office/drawing/2014/main" id="{FAFB6E43-9890-CABD-046C-5B3E9AC1F0EE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20" name="Slide Title">
              <a:extLst>
                <a:ext uri="{FF2B5EF4-FFF2-40B4-BE49-F238E27FC236}">
                  <a16:creationId xmlns:a16="http://schemas.microsoft.com/office/drawing/2014/main" id="{470E2DAB-4FD0-1A78-0D87-EF59188D58AD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2D78D4-27A2-3C21-C464-CA1BC9CCD7D0}"/>
              </a:ext>
            </a:extLst>
          </p:cNvPr>
          <p:cNvGrpSpPr/>
          <p:nvPr/>
        </p:nvGrpSpPr>
        <p:grpSpPr>
          <a:xfrm>
            <a:off x="25173929" y="2367210"/>
            <a:ext cx="2993819" cy="2529915"/>
            <a:chOff x="7893488" y="1223865"/>
            <a:chExt cx="2993819" cy="2529915"/>
          </a:xfrm>
        </p:grpSpPr>
        <p:sp>
          <p:nvSpPr>
            <p:cNvPr id="23" name="Slide Title">
              <a:extLst>
                <a:ext uri="{FF2B5EF4-FFF2-40B4-BE49-F238E27FC236}">
                  <a16:creationId xmlns:a16="http://schemas.microsoft.com/office/drawing/2014/main" id="{FEFAE7FC-3524-21B4-E73A-F1AC7B906E7D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2"/>
                    </a:solidFill>
                  </a:ln>
                  <a:solidFill>
                    <a:srgbClr val="34C38F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2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3</a:t>
              </a:r>
            </a:p>
          </p:txBody>
        </p:sp>
        <p:sp>
          <p:nvSpPr>
            <p:cNvPr id="24" name="Lorem ipsum">
              <a:extLst>
                <a:ext uri="{FF2B5EF4-FFF2-40B4-BE49-F238E27FC236}">
                  <a16:creationId xmlns:a16="http://schemas.microsoft.com/office/drawing/2014/main" id="{88C18F27-7C7F-69F1-4929-48CF13852FF4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25" name="Slide Title">
              <a:extLst>
                <a:ext uri="{FF2B5EF4-FFF2-40B4-BE49-F238E27FC236}">
                  <a16:creationId xmlns:a16="http://schemas.microsoft.com/office/drawing/2014/main" id="{7CE53E42-DB94-36D1-A868-A9AAE7DB1173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5AC6E5-C3F1-E909-3C2E-70DE9B012053}"/>
              </a:ext>
            </a:extLst>
          </p:cNvPr>
          <p:cNvGrpSpPr/>
          <p:nvPr/>
        </p:nvGrpSpPr>
        <p:grpSpPr>
          <a:xfrm>
            <a:off x="28305720" y="2367210"/>
            <a:ext cx="2993819" cy="2529915"/>
            <a:chOff x="7893488" y="1223865"/>
            <a:chExt cx="2993819" cy="2529915"/>
          </a:xfrm>
        </p:grpSpPr>
        <p:sp>
          <p:nvSpPr>
            <p:cNvPr id="28" name="Slide Title">
              <a:extLst>
                <a:ext uri="{FF2B5EF4-FFF2-40B4-BE49-F238E27FC236}">
                  <a16:creationId xmlns:a16="http://schemas.microsoft.com/office/drawing/2014/main" id="{3E148214-940B-C52F-5B72-D6603F97BD55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600" b="1" i="1" u="none" strike="noStrike" kern="1200" cap="none" spc="600" normalizeH="0" baseline="0" noProof="0" dirty="0">
                  <a:ln>
                    <a:solidFill>
                      <a:schemeClr val="accent5"/>
                    </a:solidFill>
                  </a:ln>
                  <a:solidFill>
                    <a:srgbClr val="9B59B6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4</a:t>
              </a:r>
            </a:p>
          </p:txBody>
        </p:sp>
        <p:sp>
          <p:nvSpPr>
            <p:cNvPr id="29" name="Lorem ipsum">
              <a:extLst>
                <a:ext uri="{FF2B5EF4-FFF2-40B4-BE49-F238E27FC236}">
                  <a16:creationId xmlns:a16="http://schemas.microsoft.com/office/drawing/2014/main" id="{2FA798CC-6573-AA94-7CC0-1FB4127B3DFA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0" name="Slide Title">
              <a:extLst>
                <a:ext uri="{FF2B5EF4-FFF2-40B4-BE49-F238E27FC236}">
                  <a16:creationId xmlns:a16="http://schemas.microsoft.com/office/drawing/2014/main" id="{FEBF07A8-1E61-5DE4-27DE-4A1998EF294C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6C2E9D-DBDF-A1F9-9396-3EE1DAE178C3}"/>
              </a:ext>
            </a:extLst>
          </p:cNvPr>
          <p:cNvGrpSpPr/>
          <p:nvPr/>
        </p:nvGrpSpPr>
        <p:grpSpPr>
          <a:xfrm>
            <a:off x="31838777" y="2311839"/>
            <a:ext cx="2993819" cy="2529915"/>
            <a:chOff x="7893488" y="1223865"/>
            <a:chExt cx="2993819" cy="2529915"/>
          </a:xfrm>
        </p:grpSpPr>
        <p:sp>
          <p:nvSpPr>
            <p:cNvPr id="33" name="Slide Title">
              <a:extLst>
                <a:ext uri="{FF2B5EF4-FFF2-40B4-BE49-F238E27FC236}">
                  <a16:creationId xmlns:a16="http://schemas.microsoft.com/office/drawing/2014/main" id="{8B71E858-F1D4-426D-7897-BEEC0B0521F7}"/>
                </a:ext>
              </a:extLst>
            </p:cNvPr>
            <p:cNvSpPr txBox="1"/>
            <p:nvPr/>
          </p:nvSpPr>
          <p:spPr>
            <a:xfrm>
              <a:off x="7893488" y="1223865"/>
              <a:ext cx="1539204" cy="22636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6600" b="1" i="1" spc="600" noProof="0" dirty="0">
                  <a:ln>
                    <a:solidFill>
                      <a:schemeClr val="accent5"/>
                    </a:solidFill>
                  </a:ln>
                  <a:solidFill>
                    <a:srgbClr val="C61E25">
                      <a:alpha val="23667"/>
                    </a:srgbClr>
                  </a:solidFill>
                  <a:effectLst>
                    <a:outerShdw blurRad="381000" dist="127000" dir="5400000" algn="t" rotWithShape="0">
                      <a:schemeClr val="accent5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5</a:t>
              </a:r>
              <a:endParaRPr kumimoji="0" lang="es-ES_tradnl" sz="16600" b="1" i="1" u="none" strike="noStrike" kern="1200" cap="none" spc="600" normalizeH="0" baseline="0" noProof="0" dirty="0">
                <a:ln>
                  <a:solidFill>
                    <a:schemeClr val="accent5"/>
                  </a:solidFill>
                </a:ln>
                <a:solidFill>
                  <a:srgbClr val="C61E25">
                    <a:alpha val="23667"/>
                  </a:srgbClr>
                </a:solidFill>
                <a:effectLst>
                  <a:outerShdw blurRad="381000" dist="127000" dir="5400000" algn="t" rotWithShape="0">
                    <a:schemeClr val="accent5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34" name="Lorem ipsum">
              <a:extLst>
                <a:ext uri="{FF2B5EF4-FFF2-40B4-BE49-F238E27FC236}">
                  <a16:creationId xmlns:a16="http://schemas.microsoft.com/office/drawing/2014/main" id="{C015F483-84D6-B631-6F40-353FECAC2F99}"/>
                </a:ext>
              </a:extLst>
            </p:cNvPr>
            <p:cNvSpPr txBox="1"/>
            <p:nvPr/>
          </p:nvSpPr>
          <p:spPr>
            <a:xfrm>
              <a:off x="8031460" y="3107449"/>
              <a:ext cx="2855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5000" b="1" spc="300">
                  <a:gradFill flip="none" rotWithShape="1">
                    <a:gsLst>
                      <a:gs pos="0">
                        <a:schemeClr val="accent5"/>
                      </a:gs>
                      <a:gs pos="41000">
                        <a:schemeClr val="accent2"/>
                      </a:gs>
                      <a:gs pos="85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Lorem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ipsum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is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placeholder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text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commonly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used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the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graphic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print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, and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publishing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industries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for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previewing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</a:t>
              </a:r>
              <a:r>
                <a:rPr lang="es-ES_tradnl" sz="900" b="0" spc="100" noProof="0" dirty="0" err="1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layouts</a:t>
              </a:r>
              <a:r>
                <a:rPr lang="es-ES_tradnl" sz="900" b="0" spc="100" noProof="0" dirty="0">
                  <a:solidFill>
                    <a:srgbClr val="FFFFFF"/>
                  </a:solidFill>
                  <a:effectLst>
                    <a:outerShdw blurRad="320476" dist="38100" dir="5400000" algn="t" rotWithShape="0">
                      <a:srgbClr val="FFFFFF"/>
                    </a:outerShdw>
                  </a:effectLst>
                  <a:latin typeface="Nunito Sans Light" pitchFamily="2" charset="77"/>
                </a:rPr>
                <a:t> and visual mockups.</a:t>
              </a:r>
            </a:p>
          </p:txBody>
        </p:sp>
        <p:sp>
          <p:nvSpPr>
            <p:cNvPr id="35" name="Slide Title">
              <a:extLst>
                <a:ext uri="{FF2B5EF4-FFF2-40B4-BE49-F238E27FC236}">
                  <a16:creationId xmlns:a16="http://schemas.microsoft.com/office/drawing/2014/main" id="{B630BDA5-D20E-E884-733C-AE38EC0338F5}"/>
                </a:ext>
              </a:extLst>
            </p:cNvPr>
            <p:cNvSpPr txBox="1"/>
            <p:nvPr/>
          </p:nvSpPr>
          <p:spPr>
            <a:xfrm>
              <a:off x="8022991" y="1994463"/>
              <a:ext cx="1535998" cy="5109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3200" b="1" spc="600" noProof="0" dirty="0">
                  <a:solidFill>
                    <a:srgbClr val="FFFFFF"/>
                  </a:solidFill>
                  <a:effectLst>
                    <a:outerShdw blurRad="381000" dist="38100" dir="5400000" algn="t" rotWithShape="0">
                      <a:srgbClr val="FFFFFF"/>
                    </a:outerShdw>
                  </a:effectLst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STEP</a:t>
              </a:r>
              <a:endParaRPr kumimoji="0" lang="es-ES_tradnl" sz="3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0" dist="38100" dir="5400000" algn="t" rotWithShape="0">
                    <a:srgbClr val="FFFFFF"/>
                  </a:outerShdw>
                </a:effectLst>
                <a:uLnTx/>
                <a:uFillTx/>
                <a:latin typeface="Nunito Sans ExtraBold" pitchFamily="2" charset="77"/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0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113564" y="4158008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6777595" y="4158008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9441627" y="4158008"/>
            <a:ext cx="4729343" cy="1614548"/>
            <a:chOff x="0" y="0"/>
            <a:chExt cx="1245581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AA1065-69EA-7027-52F5-5DD4944B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group of people in front of a blackboard&#10;&#10;AI-generated content may be incorrect.">
            <a:extLst>
              <a:ext uri="{FF2B5EF4-FFF2-40B4-BE49-F238E27FC236}">
                <a16:creationId xmlns:a16="http://schemas.microsoft.com/office/drawing/2014/main" id="{D0764E37-C853-3553-8602-D566D32B4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8288000" cy="12192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5A5252B6-098D-17DC-8808-7FF38FBEFC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1647385"/>
                  </p:ext>
                </p:extLst>
              </p:nvPr>
            </p:nvGraphicFramePr>
            <p:xfrm>
              <a:off x="1371600" y="342900"/>
              <a:ext cx="7772400" cy="4371976"/>
            </p:xfrm>
            <a:graphic>
              <a:graphicData uri="http://schemas.microsoft.com/office/powerpoint/2016/slidezoom">
                <pslz:sldZm>
                  <pslz:sldZmObj sldId="301" cId="488530539">
                    <pslz:zmPr id="{F2133672-3F60-244A-BBA9-1EA79A3AC9D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2400" cy="43719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Slide Zoom 37">
                <a:extLst>
                  <a:ext uri="{FF2B5EF4-FFF2-40B4-BE49-F238E27FC236}">
                    <a16:creationId xmlns:a16="http://schemas.microsoft.com/office/drawing/2014/main" id="{5A5252B6-098D-17DC-8808-7FF38FBEFC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1600" y="342900"/>
                <a:ext cx="7772400" cy="43719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Slide Zoom 41">
                <a:extLst>
                  <a:ext uri="{FF2B5EF4-FFF2-40B4-BE49-F238E27FC236}">
                    <a16:creationId xmlns:a16="http://schemas.microsoft.com/office/drawing/2014/main" id="{9E281B63-813F-4FD5-E04E-E09F4853CB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8377988"/>
                  </p:ext>
                </p:extLst>
              </p:nvPr>
            </p:nvGraphicFramePr>
            <p:xfrm>
              <a:off x="9144000" y="340894"/>
              <a:ext cx="7797968" cy="4371975"/>
            </p:xfrm>
            <a:graphic>
              <a:graphicData uri="http://schemas.microsoft.com/office/powerpoint/2016/slidezoom">
                <pslz:sldZm>
                  <pslz:sldZmObj sldId="302" cId="744680176">
                    <pslz:zmPr id="{0D5BED6D-D2A4-054B-8910-EE3F17A8EB6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97968" cy="4371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Slide Zoom 41">
                <a:extLst>
                  <a:ext uri="{FF2B5EF4-FFF2-40B4-BE49-F238E27FC236}">
                    <a16:creationId xmlns:a16="http://schemas.microsoft.com/office/drawing/2014/main" id="{9E281B63-813F-4FD5-E04E-E09F4853CB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4000" y="340894"/>
                <a:ext cx="7797968" cy="4371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FF25C68F-CD35-BF4C-8D06-8AA50625CE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805319"/>
                  </p:ext>
                </p:extLst>
              </p:nvPr>
            </p:nvGraphicFramePr>
            <p:xfrm>
              <a:off x="9143998" y="4712869"/>
              <a:ext cx="7797967" cy="4373983"/>
            </p:xfrm>
            <a:graphic>
              <a:graphicData uri="http://schemas.microsoft.com/office/powerpoint/2016/slidezoom">
                <pslz:sldZm>
                  <pslz:sldZmObj sldId="305" cId="699806216">
                    <pslz:zmPr id="{9557418A-B26E-0D4C-BBA0-AA02E2D88CC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97967" cy="43739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Slide Zoom 43">
                <a:extLst>
                  <a:ext uri="{FF2B5EF4-FFF2-40B4-BE49-F238E27FC236}">
                    <a16:creationId xmlns:a16="http://schemas.microsoft.com/office/drawing/2014/main" id="{FF25C68F-CD35-BF4C-8D06-8AA50625C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3998" y="4712869"/>
                <a:ext cx="7797967" cy="43739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>
                <a:extLst>
                  <a:ext uri="{FF2B5EF4-FFF2-40B4-BE49-F238E27FC236}">
                    <a16:creationId xmlns:a16="http://schemas.microsoft.com/office/drawing/2014/main" id="{095399A9-9685-0ECE-15F7-C91DB83829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06"/>
                  </p:ext>
                </p:extLst>
              </p:nvPr>
            </p:nvGraphicFramePr>
            <p:xfrm>
              <a:off x="1371600" y="4714876"/>
              <a:ext cx="7772401" cy="4371976"/>
            </p:xfrm>
            <a:graphic>
              <a:graphicData uri="http://schemas.microsoft.com/office/powerpoint/2016/slidezoom">
                <pslz:sldZm>
                  <pslz:sldZmObj sldId="304" cId="1876580603">
                    <pslz:zmPr id="{12ED33C6-D42D-C247-B1AD-9D4FD259817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2401" cy="43719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>
                <a:extLst>
                  <a:ext uri="{FF2B5EF4-FFF2-40B4-BE49-F238E27FC236}">
                    <a16:creationId xmlns:a16="http://schemas.microsoft.com/office/drawing/2014/main" id="{095399A9-9685-0ECE-15F7-C91DB83829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1600" y="4714876"/>
                <a:ext cx="7772401" cy="43719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092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04774-8438-EE39-5987-210E2A42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78FFA24A-467A-AAD4-3DAE-EE13DC344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13644" t="11111" r="36356"/>
          <a:stretch/>
        </p:blipFill>
        <p:spPr>
          <a:xfrm>
            <a:off x="12192000" y="4191000"/>
            <a:ext cx="6096000" cy="6096000"/>
          </a:xfrm>
          <a:custGeom>
            <a:avLst/>
            <a:gdLst>
              <a:gd name="connsiteX0" fmla="*/ 6096000 w 6096000"/>
              <a:gd name="connsiteY0" fmla="*/ 0 h 6096000"/>
              <a:gd name="connsiteX1" fmla="*/ 6096000 w 6096000"/>
              <a:gd name="connsiteY1" fmla="*/ 6096000 h 6096000"/>
              <a:gd name="connsiteX2" fmla="*/ 0 w 6096000"/>
              <a:gd name="connsiteY2" fmla="*/ 6096000 h 6096000"/>
              <a:gd name="connsiteX3" fmla="*/ 6096000 w 6096000"/>
              <a:gd name="connsiteY3" fmla="*/ 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096000">
                <a:moveTo>
                  <a:pt x="6096000" y="0"/>
                </a:moveTo>
                <a:lnTo>
                  <a:pt x="6096000" y="6096000"/>
                </a:lnTo>
                <a:lnTo>
                  <a:pt x="0" y="6096000"/>
                </a:lnTo>
                <a:cubicBezTo>
                  <a:pt x="0" y="2729274"/>
                  <a:pt x="2729274" y="0"/>
                  <a:pt x="6096000" y="0"/>
                </a:cubicBezTo>
                <a:close/>
              </a:path>
            </a:pathLst>
          </a:custGeom>
          <a:solidFill>
            <a:srgbClr val="FFC000"/>
          </a:solidFill>
        </p:spPr>
      </p:pic>
      <p:sp>
        <p:nvSpPr>
          <p:cNvPr id="52" name="Freeform 51">
            <a:extLst>
              <a:ext uri="{FF2B5EF4-FFF2-40B4-BE49-F238E27FC236}">
                <a16:creationId xmlns:a16="http://schemas.microsoft.com/office/drawing/2014/main" id="{0EFD4E09-4011-BC76-91FC-1BE7E49B60F5}"/>
              </a:ext>
            </a:extLst>
          </p:cNvPr>
          <p:cNvSpPr/>
          <p:nvPr/>
        </p:nvSpPr>
        <p:spPr>
          <a:xfrm>
            <a:off x="14961220" y="6960220"/>
            <a:ext cx="3326780" cy="3326780"/>
          </a:xfrm>
          <a:custGeom>
            <a:avLst/>
            <a:gdLst>
              <a:gd name="connsiteX0" fmla="*/ 1377176 w 1377176"/>
              <a:gd name="connsiteY0" fmla="*/ 0 h 1377176"/>
              <a:gd name="connsiteX1" fmla="*/ 1377176 w 1377176"/>
              <a:gd name="connsiteY1" fmla="*/ 1377176 h 1377176"/>
              <a:gd name="connsiteX2" fmla="*/ 0 w 1377176"/>
              <a:gd name="connsiteY2" fmla="*/ 1377176 h 1377176"/>
              <a:gd name="connsiteX3" fmla="*/ 1377176 w 1377176"/>
              <a:gd name="connsiteY3" fmla="*/ 0 h 13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7176" h="1377176">
                <a:moveTo>
                  <a:pt x="1377176" y="0"/>
                </a:moveTo>
                <a:lnTo>
                  <a:pt x="1377176" y="1377176"/>
                </a:lnTo>
                <a:lnTo>
                  <a:pt x="0" y="1377176"/>
                </a:lnTo>
                <a:cubicBezTo>
                  <a:pt x="0" y="616583"/>
                  <a:pt x="616583" y="0"/>
                  <a:pt x="1377176" y="0"/>
                </a:cubicBezTo>
                <a:close/>
              </a:path>
            </a:pathLst>
          </a:custGeom>
          <a:gradFill flip="none" rotWithShape="1">
            <a:gsLst>
              <a:gs pos="70000">
                <a:srgbClr val="FFC000"/>
              </a:gs>
              <a:gs pos="20000">
                <a:srgbClr val="000000">
                  <a:lumMod val="85000"/>
                  <a:lumOff val="15000"/>
                </a:srgbClr>
              </a:gs>
              <a:gs pos="69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07D7368-BA58-E49D-83E7-D103AC556354}"/>
              </a:ext>
            </a:extLst>
          </p:cNvPr>
          <p:cNvGrpSpPr/>
          <p:nvPr/>
        </p:nvGrpSpPr>
        <p:grpSpPr>
          <a:xfrm>
            <a:off x="1145565" y="2933700"/>
            <a:ext cx="13797367" cy="4677067"/>
            <a:chOff x="1478996" y="1866214"/>
            <a:chExt cx="13797367" cy="4677067"/>
          </a:xfrm>
        </p:grpSpPr>
        <p:sp>
          <p:nvSpPr>
            <p:cNvPr id="55" name="Lorem ipsum">
              <a:extLst>
                <a:ext uri="{FF2B5EF4-FFF2-40B4-BE49-F238E27FC236}">
                  <a16:creationId xmlns:a16="http://schemas.microsoft.com/office/drawing/2014/main" id="{B54D0190-FE10-98E6-C75D-DFAB9C4101D4}"/>
                </a:ext>
              </a:extLst>
            </p:cNvPr>
            <p:cNvSpPr txBox="1"/>
            <p:nvPr/>
          </p:nvSpPr>
          <p:spPr>
            <a:xfrm>
              <a:off x="1509641" y="3477826"/>
              <a:ext cx="9110790" cy="306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1000" b="0" spc="200">
                  <a:gradFill flip="none" rotWithShape="1">
                    <a:gsLst>
                      <a:gs pos="0">
                        <a:schemeClr val="accent5"/>
                      </a:gs>
                      <a:gs pos="36000">
                        <a:schemeClr val="accent2"/>
                      </a:gs>
                      <a:gs pos="73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Light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Elasticsearch </a:t>
              </a:r>
              <a:r>
                <a:rPr lang="en-US" sz="2400" dirty="0" err="1">
                  <a:solidFill>
                    <a:schemeClr val="bg1"/>
                  </a:solidFill>
                </a:rPr>
                <a:t>cuenta</a:t>
              </a:r>
              <a:r>
                <a:rPr lang="en-US" sz="2400" dirty="0">
                  <a:solidFill>
                    <a:schemeClr val="bg1"/>
                  </a:solidFill>
                </a:rPr>
                <a:t> con un </a:t>
              </a:r>
              <a:r>
                <a:rPr lang="en-US" sz="2400" dirty="0" err="1">
                  <a:solidFill>
                    <a:schemeClr val="bg1"/>
                  </a:solidFill>
                </a:rPr>
                <a:t>amplio</a:t>
              </a:r>
              <a:r>
                <a:rPr lang="en-US" sz="2400" dirty="0">
                  <a:solidFill>
                    <a:schemeClr val="bg1"/>
                  </a:solidFill>
                </a:rPr>
                <a:t> conjunto de </a:t>
              </a:r>
              <a:r>
                <a:rPr lang="en-US" sz="2400" dirty="0" err="1">
                  <a:solidFill>
                    <a:schemeClr val="bg1"/>
                  </a:solidFill>
                </a:rPr>
                <a:t>funcionalidades</a:t>
              </a:r>
              <a:r>
                <a:rPr lang="en-US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</a:rPr>
                <a:t>pero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dominarlas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requiere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tiempo</a:t>
              </a:r>
              <a:r>
                <a:rPr lang="en-US" sz="2400" dirty="0">
                  <a:solidFill>
                    <a:schemeClr val="bg1"/>
                  </a:solidFill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</a:rPr>
                <a:t>experiencia</a:t>
              </a:r>
              <a:r>
                <a:rPr lang="en-US" sz="2400" dirty="0">
                  <a:solidFill>
                    <a:schemeClr val="bg1"/>
                  </a:solidFill>
                </a:rPr>
                <a:t>. Su </a:t>
              </a:r>
              <a:r>
                <a:rPr lang="en-US" sz="2400" dirty="0" err="1">
                  <a:solidFill>
                    <a:schemeClr val="bg1"/>
                  </a:solidFill>
                </a:rPr>
                <a:t>sistema</a:t>
              </a:r>
              <a:r>
                <a:rPr lang="en-US" sz="2400" dirty="0">
                  <a:solidFill>
                    <a:schemeClr val="bg1"/>
                  </a:solidFill>
                </a:rPr>
                <a:t> de </a:t>
              </a:r>
              <a:r>
                <a:rPr lang="en-US" sz="2400" dirty="0" err="1">
                  <a:solidFill>
                    <a:schemeClr val="bg1"/>
                  </a:solidFill>
                </a:rPr>
                <a:t>consultas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puede</a:t>
              </a:r>
              <a:r>
                <a:rPr lang="en-US" sz="2400" dirty="0">
                  <a:solidFill>
                    <a:schemeClr val="bg1"/>
                  </a:solidFill>
                </a:rPr>
                <a:t> ser </a:t>
              </a:r>
              <a:r>
                <a:rPr lang="en-US" sz="2400" dirty="0" err="1">
                  <a:solidFill>
                    <a:schemeClr val="bg1"/>
                  </a:solidFill>
                </a:rPr>
                <a:t>complejo</a:t>
              </a:r>
              <a:r>
                <a:rPr lang="en-US" sz="2400" dirty="0">
                  <a:solidFill>
                    <a:schemeClr val="bg1"/>
                  </a:solidFill>
                </a:rPr>
                <a:t> para </a:t>
              </a:r>
              <a:r>
                <a:rPr lang="en-US" sz="2400" dirty="0" err="1">
                  <a:solidFill>
                    <a:schemeClr val="bg1"/>
                  </a:solidFill>
                </a:rPr>
                <a:t>quienes</a:t>
              </a:r>
              <a:r>
                <a:rPr lang="en-US" sz="2400" dirty="0">
                  <a:solidFill>
                    <a:schemeClr val="bg1"/>
                  </a:solidFill>
                </a:rPr>
                <a:t> no </a:t>
              </a:r>
              <a:r>
                <a:rPr lang="en-US" sz="2400" dirty="0" err="1">
                  <a:solidFill>
                    <a:schemeClr val="bg1"/>
                  </a:solidFill>
                </a:rPr>
                <a:t>tienen</a:t>
              </a:r>
              <a:r>
                <a:rPr lang="en-US" sz="2400" dirty="0">
                  <a:solidFill>
                    <a:schemeClr val="bg1"/>
                  </a:solidFill>
                </a:rPr>
                <a:t> bases </a:t>
              </a:r>
              <a:r>
                <a:rPr lang="en-US" sz="2400" dirty="0" err="1">
                  <a:solidFill>
                    <a:schemeClr val="bg1"/>
                  </a:solidFill>
                </a:rPr>
                <a:t>sólidas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en</a:t>
              </a:r>
              <a:r>
                <a:rPr lang="en-US" sz="2400" dirty="0">
                  <a:solidFill>
                    <a:schemeClr val="bg1"/>
                  </a:solidFill>
                </a:rPr>
                <a:t> SQL o </a:t>
              </a:r>
              <a:r>
                <a:rPr lang="en-US" sz="2400" dirty="0" err="1">
                  <a:solidFill>
                    <a:schemeClr val="bg1"/>
                  </a:solidFill>
                </a:rPr>
                <a:t>conceptos</a:t>
              </a:r>
              <a:r>
                <a:rPr lang="en-US" sz="2400" dirty="0">
                  <a:solidFill>
                    <a:schemeClr val="bg1"/>
                  </a:solidFill>
                </a:rPr>
                <a:t> de bases de </a:t>
              </a:r>
              <a:r>
                <a:rPr lang="en-US" sz="2400" dirty="0" err="1">
                  <a:solidFill>
                    <a:schemeClr val="bg1"/>
                  </a:solidFill>
                </a:rPr>
                <a:t>datos</a:t>
              </a:r>
              <a:r>
                <a:rPr lang="en-US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</a:rPr>
                <a:t>ya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que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incorpora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elementos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especializados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como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i="1" dirty="0">
                  <a:solidFill>
                    <a:schemeClr val="bg1"/>
                  </a:solidFill>
                </a:rPr>
                <a:t>analyzers</a:t>
              </a:r>
              <a:r>
                <a:rPr lang="en-US" sz="2400" dirty="0">
                  <a:solidFill>
                    <a:schemeClr val="bg1"/>
                  </a:solidFill>
                </a:rPr>
                <a:t> y </a:t>
              </a:r>
              <a:r>
                <a:rPr lang="en-US" sz="2400" i="1" dirty="0">
                  <a:solidFill>
                    <a:schemeClr val="bg1"/>
                  </a:solidFill>
                </a:rPr>
                <a:t>tokenizers</a:t>
              </a:r>
              <a:r>
                <a:rPr lang="en-US" sz="2400" dirty="0">
                  <a:solidFill>
                    <a:schemeClr val="bg1"/>
                  </a:solidFill>
                </a:rPr>
                <a:t>. Esto genera </a:t>
              </a:r>
              <a:r>
                <a:rPr lang="en-US" sz="2400" dirty="0" err="1">
                  <a:solidFill>
                    <a:schemeClr val="bg1"/>
                  </a:solidFill>
                </a:rPr>
                <a:t>una</a:t>
              </a:r>
              <a:r>
                <a:rPr lang="en-US" sz="2400" dirty="0">
                  <a:solidFill>
                    <a:schemeClr val="bg1"/>
                  </a:solidFill>
                </a:rPr>
                <a:t> curva de </a:t>
              </a:r>
              <a:r>
                <a:rPr lang="en-US" sz="2400" dirty="0" err="1">
                  <a:solidFill>
                    <a:schemeClr val="bg1"/>
                  </a:solidFill>
                </a:rPr>
                <a:t>aprendizaje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empinada</a:t>
              </a:r>
              <a:r>
                <a:rPr lang="en-US" sz="2400" dirty="0">
                  <a:solidFill>
                    <a:schemeClr val="bg1"/>
                  </a:solidFill>
                </a:rPr>
                <a:t> tanto para </a:t>
              </a:r>
              <a:r>
                <a:rPr lang="en-US" sz="2400" dirty="0" err="1">
                  <a:solidFill>
                    <a:schemeClr val="bg1"/>
                  </a:solidFill>
                </a:rPr>
                <a:t>principiantes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como</a:t>
              </a:r>
              <a:r>
                <a:rPr lang="en-US" sz="2400" dirty="0">
                  <a:solidFill>
                    <a:schemeClr val="bg1"/>
                  </a:solidFill>
                </a:rPr>
                <a:t> para </a:t>
              </a:r>
              <a:r>
                <a:rPr lang="en-US" sz="2400" dirty="0" err="1">
                  <a:solidFill>
                    <a:schemeClr val="bg1"/>
                  </a:solidFill>
                </a:rPr>
                <a:t>desarrolladores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experimentados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que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buscan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aprovechar</a:t>
              </a:r>
              <a:r>
                <a:rPr lang="en-US" sz="2400" dirty="0">
                  <a:solidFill>
                    <a:schemeClr val="bg1"/>
                  </a:solidFill>
                </a:rPr>
                <a:t> al </a:t>
              </a:r>
              <a:r>
                <a:rPr lang="en-US" sz="2400" dirty="0" err="1">
                  <a:solidFill>
                    <a:schemeClr val="bg1"/>
                  </a:solidFill>
                </a:rPr>
                <a:t>máximo</a:t>
              </a:r>
              <a:r>
                <a:rPr lang="en-US" sz="2400" dirty="0">
                  <a:solidFill>
                    <a:schemeClr val="bg1"/>
                  </a:solidFill>
                </a:rPr>
                <a:t> sus </a:t>
              </a:r>
              <a:r>
                <a:rPr lang="en-US" sz="2400" dirty="0" err="1">
                  <a:solidFill>
                    <a:schemeClr val="bg1"/>
                  </a:solidFill>
                </a:rPr>
                <a:t>capacidades</a:t>
              </a:r>
              <a:r>
                <a:rPr lang="en-US" sz="2400" dirty="0">
                  <a:solidFill>
                    <a:schemeClr val="bg1"/>
                  </a:solidFill>
                </a:rPr>
                <a:t> (</a:t>
              </a:r>
              <a:r>
                <a:rPr lang="en-US" sz="2400" dirty="0" err="1">
                  <a:solidFill>
                    <a:schemeClr val="bg1"/>
                  </a:solidFill>
                </a:rPr>
                <a:t>AltexSoft</a:t>
              </a:r>
              <a:r>
                <a:rPr lang="en-US" sz="2400" dirty="0">
                  <a:solidFill>
                    <a:schemeClr val="bg1"/>
                  </a:solidFill>
                </a:rPr>
                <a:t>, 2023).</a:t>
              </a:r>
              <a:endParaRPr kumimoji="0" lang="en-LT" sz="2400" b="0" i="0" u="none" strike="noStrike" kern="0" cap="none" spc="2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 Light" pitchFamily="2" charset="77"/>
                <a:cs typeface="Open Sans Extrabold" panose="020B0606030504020204" pitchFamily="34" charset="0"/>
              </a:endParaRPr>
            </a:p>
          </p:txBody>
        </p:sp>
        <p:sp>
          <p:nvSpPr>
            <p:cNvPr id="56" name="Slide Title">
              <a:extLst>
                <a:ext uri="{FF2B5EF4-FFF2-40B4-BE49-F238E27FC236}">
                  <a16:creationId xmlns:a16="http://schemas.microsoft.com/office/drawing/2014/main" id="{DAC119F8-EFA3-AF94-38AB-E8AD3EDBA3B8}"/>
                </a:ext>
              </a:extLst>
            </p:cNvPr>
            <p:cNvSpPr txBox="1"/>
            <p:nvPr/>
          </p:nvSpPr>
          <p:spPr>
            <a:xfrm>
              <a:off x="1478996" y="1866214"/>
              <a:ext cx="13797367" cy="87716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LT" sz="6000" b="1" i="0" u="none" strike="noStrike" kern="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Curva de aprendizaje pronunciada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57EEF6B-B9F4-CA1E-D130-BEC583FC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00" y="2921000"/>
              <a:ext cx="977900" cy="0"/>
            </a:xfrm>
            <a:prstGeom prst="line">
              <a:avLst/>
            </a:prstGeom>
            <a:noFill/>
            <a:ln w="50800" cap="sq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  <p:sp>
        <p:nvSpPr>
          <p:cNvPr id="59" name="Slide Title">
            <a:extLst>
              <a:ext uri="{FF2B5EF4-FFF2-40B4-BE49-F238E27FC236}">
                <a16:creationId xmlns:a16="http://schemas.microsoft.com/office/drawing/2014/main" id="{543A68F9-4A32-1F5E-9E2B-548FDB0A39CC}"/>
              </a:ext>
            </a:extLst>
          </p:cNvPr>
          <p:cNvSpPr txBox="1"/>
          <p:nvPr/>
        </p:nvSpPr>
        <p:spPr>
          <a:xfrm>
            <a:off x="16309440" y="8116644"/>
            <a:ext cx="1608133" cy="244682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lnSpc>
                <a:spcPct val="80000"/>
              </a:lnSpc>
              <a:defRPr sz="18000" b="1" spc="30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C000"/>
                </a:solidFill>
                <a:latin typeface="Nunito Sans Black" pitchFamily="2" charset="77"/>
              </a:rPr>
              <a:t>1</a:t>
            </a:r>
            <a:endParaRPr lang="en-LT">
              <a:solidFill>
                <a:srgbClr val="FFC000"/>
              </a:solidFill>
              <a:latin typeface="Nunito Sans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853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CA09B7-B603-A557-9370-7D672679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6F9FE91F-A7AF-107A-C9D1-0C7C53046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13644" t="11111" r="36356"/>
          <a:stretch/>
        </p:blipFill>
        <p:spPr>
          <a:xfrm rot="16200000">
            <a:off x="12170664" y="-35052"/>
            <a:ext cx="6096000" cy="6096000"/>
          </a:xfrm>
          <a:custGeom>
            <a:avLst/>
            <a:gdLst>
              <a:gd name="connsiteX0" fmla="*/ 6096000 w 6096000"/>
              <a:gd name="connsiteY0" fmla="*/ 0 h 6096000"/>
              <a:gd name="connsiteX1" fmla="*/ 6096000 w 6096000"/>
              <a:gd name="connsiteY1" fmla="*/ 6096000 h 6096000"/>
              <a:gd name="connsiteX2" fmla="*/ 0 w 6096000"/>
              <a:gd name="connsiteY2" fmla="*/ 6096000 h 6096000"/>
              <a:gd name="connsiteX3" fmla="*/ 6096000 w 6096000"/>
              <a:gd name="connsiteY3" fmla="*/ 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096000">
                <a:moveTo>
                  <a:pt x="6096000" y="0"/>
                </a:moveTo>
                <a:lnTo>
                  <a:pt x="6096000" y="6096000"/>
                </a:lnTo>
                <a:lnTo>
                  <a:pt x="0" y="6096000"/>
                </a:lnTo>
                <a:cubicBezTo>
                  <a:pt x="0" y="2729274"/>
                  <a:pt x="2729274" y="0"/>
                  <a:pt x="6096000" y="0"/>
                </a:cubicBezTo>
                <a:close/>
              </a:path>
            </a:pathLst>
          </a:custGeom>
          <a:solidFill>
            <a:srgbClr val="FFC000"/>
          </a:solidFill>
        </p:spPr>
      </p:pic>
      <p:sp>
        <p:nvSpPr>
          <p:cNvPr id="52" name="Freeform 51">
            <a:extLst>
              <a:ext uri="{FF2B5EF4-FFF2-40B4-BE49-F238E27FC236}">
                <a16:creationId xmlns:a16="http://schemas.microsoft.com/office/drawing/2014/main" id="{B961E120-BEE4-E2D4-DF0E-991C3436CF65}"/>
              </a:ext>
            </a:extLst>
          </p:cNvPr>
          <p:cNvSpPr/>
          <p:nvPr/>
        </p:nvSpPr>
        <p:spPr>
          <a:xfrm rot="10800000" flipH="1">
            <a:off x="15011400" y="-90034"/>
            <a:ext cx="3276600" cy="3326780"/>
          </a:xfrm>
          <a:custGeom>
            <a:avLst/>
            <a:gdLst>
              <a:gd name="connsiteX0" fmla="*/ 1377176 w 1377176"/>
              <a:gd name="connsiteY0" fmla="*/ 0 h 1377176"/>
              <a:gd name="connsiteX1" fmla="*/ 1377176 w 1377176"/>
              <a:gd name="connsiteY1" fmla="*/ 1377176 h 1377176"/>
              <a:gd name="connsiteX2" fmla="*/ 0 w 1377176"/>
              <a:gd name="connsiteY2" fmla="*/ 1377176 h 1377176"/>
              <a:gd name="connsiteX3" fmla="*/ 1377176 w 1377176"/>
              <a:gd name="connsiteY3" fmla="*/ 0 h 13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7176" h="1377176">
                <a:moveTo>
                  <a:pt x="1377176" y="0"/>
                </a:moveTo>
                <a:lnTo>
                  <a:pt x="1377176" y="1377176"/>
                </a:lnTo>
                <a:lnTo>
                  <a:pt x="0" y="1377176"/>
                </a:lnTo>
                <a:cubicBezTo>
                  <a:pt x="0" y="616583"/>
                  <a:pt x="616583" y="0"/>
                  <a:pt x="1377176" y="0"/>
                </a:cubicBezTo>
                <a:close/>
              </a:path>
            </a:pathLst>
          </a:custGeom>
          <a:gradFill flip="none" rotWithShape="1">
            <a:gsLst>
              <a:gs pos="70000">
                <a:srgbClr val="FFC000"/>
              </a:gs>
              <a:gs pos="20000">
                <a:srgbClr val="000000">
                  <a:lumMod val="85000"/>
                  <a:lumOff val="15000"/>
                </a:srgbClr>
              </a:gs>
              <a:gs pos="69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5208E87-9CD6-7697-C379-648D697717D3}"/>
              </a:ext>
            </a:extLst>
          </p:cNvPr>
          <p:cNvGrpSpPr/>
          <p:nvPr/>
        </p:nvGrpSpPr>
        <p:grpSpPr>
          <a:xfrm>
            <a:off x="929859" y="3012948"/>
            <a:ext cx="10374956" cy="4554593"/>
            <a:chOff x="1478996" y="1866214"/>
            <a:chExt cx="10374956" cy="4554593"/>
          </a:xfrm>
        </p:grpSpPr>
        <p:sp>
          <p:nvSpPr>
            <p:cNvPr id="55" name="Lorem ipsum">
              <a:extLst>
                <a:ext uri="{FF2B5EF4-FFF2-40B4-BE49-F238E27FC236}">
                  <a16:creationId xmlns:a16="http://schemas.microsoft.com/office/drawing/2014/main" id="{86DBC53F-A01E-2D38-4D63-5A4A2E25490A}"/>
                </a:ext>
              </a:extLst>
            </p:cNvPr>
            <p:cNvSpPr txBox="1"/>
            <p:nvPr/>
          </p:nvSpPr>
          <p:spPr>
            <a:xfrm>
              <a:off x="1638300" y="3650818"/>
              <a:ext cx="9110790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1000" b="0" spc="200">
                  <a:gradFill flip="none" rotWithShape="1">
                    <a:gsLst>
                      <a:gs pos="0">
                        <a:schemeClr val="accent5"/>
                      </a:gs>
                      <a:gs pos="36000">
                        <a:schemeClr val="accent2"/>
                      </a:gs>
                      <a:gs pos="73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Light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El </a:t>
              </a:r>
              <a:r>
                <a:rPr lang="en-US" sz="2400" dirty="0" err="1">
                  <a:solidFill>
                    <a:schemeClr val="bg1"/>
                  </a:solidFill>
                </a:rPr>
                <a:t>modelo</a:t>
              </a:r>
              <a:r>
                <a:rPr lang="en-US" sz="2400" dirty="0">
                  <a:solidFill>
                    <a:schemeClr val="bg1"/>
                  </a:solidFill>
                </a:rPr>
                <a:t> de </a:t>
              </a:r>
              <a:r>
                <a:rPr lang="en-US" sz="2400" dirty="0" err="1">
                  <a:solidFill>
                    <a:schemeClr val="bg1"/>
                  </a:solidFill>
                </a:rPr>
                <a:t>licenciamiento</a:t>
              </a:r>
              <a:r>
                <a:rPr lang="en-US" sz="2400" dirty="0">
                  <a:solidFill>
                    <a:schemeClr val="bg1"/>
                  </a:solidFill>
                </a:rPr>
                <a:t> de Elasticsearch </a:t>
              </a:r>
              <a:r>
                <a:rPr lang="en-US" sz="2400" dirty="0" err="1">
                  <a:solidFill>
                    <a:schemeClr val="bg1"/>
                  </a:solidFill>
                </a:rPr>
                <a:t>puede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resultar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confuso</a:t>
              </a:r>
              <a:r>
                <a:rPr lang="en-US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</a:rPr>
                <a:t>en</a:t>
              </a:r>
              <a:r>
                <a:rPr lang="en-US" sz="2400" dirty="0">
                  <a:solidFill>
                    <a:schemeClr val="bg1"/>
                  </a:solidFill>
                </a:rPr>
                <a:t> especial para las </a:t>
              </a:r>
              <a:r>
                <a:rPr lang="en-US" sz="2400" dirty="0" err="1">
                  <a:solidFill>
                    <a:schemeClr val="bg1"/>
                  </a:solidFill>
                </a:rPr>
                <a:t>organizaciones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que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buscan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integrarlo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en</a:t>
              </a:r>
              <a:r>
                <a:rPr lang="en-US" sz="2400" dirty="0">
                  <a:solidFill>
                    <a:schemeClr val="bg1"/>
                  </a:solidFill>
                </a:rPr>
                <a:t> sus </a:t>
              </a:r>
              <a:r>
                <a:rPr lang="en-US" sz="2400" dirty="0" err="1">
                  <a:solidFill>
                    <a:schemeClr val="bg1"/>
                  </a:solidFill>
                </a:rPr>
                <a:t>productos</a:t>
              </a:r>
              <a:r>
                <a:rPr lang="en-US" sz="2400" dirty="0">
                  <a:solidFill>
                    <a:schemeClr val="bg1"/>
                  </a:solidFill>
                </a:rPr>
                <a:t>. La </a:t>
              </a:r>
              <a:r>
                <a:rPr lang="en-US" sz="2400" dirty="0" err="1">
                  <a:solidFill>
                    <a:schemeClr val="bg1"/>
                  </a:solidFill>
                </a:rPr>
                <a:t>variedad</a:t>
              </a:r>
              <a:r>
                <a:rPr lang="en-US" sz="2400" dirty="0">
                  <a:solidFill>
                    <a:schemeClr val="bg1"/>
                  </a:solidFill>
                </a:rPr>
                <a:t> de planes y </a:t>
              </a:r>
              <a:r>
                <a:rPr lang="en-US" sz="2400" dirty="0" err="1">
                  <a:solidFill>
                    <a:schemeClr val="bg1"/>
                  </a:solidFill>
                </a:rPr>
                <a:t>funciones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adicionales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dificulta</a:t>
              </a:r>
              <a:r>
                <a:rPr lang="en-US" sz="2400" dirty="0">
                  <a:solidFill>
                    <a:schemeClr val="bg1"/>
                  </a:solidFill>
                </a:rPr>
                <a:t> la </a:t>
              </a:r>
              <a:r>
                <a:rPr lang="en-US" sz="2400" dirty="0" err="1">
                  <a:solidFill>
                    <a:schemeClr val="bg1"/>
                  </a:solidFill>
                </a:rPr>
                <a:t>estimación</a:t>
              </a:r>
              <a:r>
                <a:rPr lang="en-US" sz="2400" dirty="0">
                  <a:solidFill>
                    <a:schemeClr val="bg1"/>
                  </a:solidFill>
                </a:rPr>
                <a:t> del </a:t>
              </a:r>
              <a:r>
                <a:rPr lang="en-US" sz="2400" dirty="0" err="1">
                  <a:solidFill>
                    <a:schemeClr val="bg1"/>
                  </a:solidFill>
                </a:rPr>
                <a:t>costo</a:t>
              </a:r>
              <a:r>
                <a:rPr lang="en-US" sz="2400" dirty="0">
                  <a:solidFill>
                    <a:schemeClr val="bg1"/>
                  </a:solidFill>
                </a:rPr>
                <a:t> real, </a:t>
              </a:r>
              <a:r>
                <a:rPr lang="en-US" sz="2400" dirty="0" err="1">
                  <a:solidFill>
                    <a:schemeClr val="bg1"/>
                  </a:solidFill>
                </a:rPr>
                <a:t>generando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poca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transparencia</a:t>
              </a:r>
              <a:r>
                <a:rPr lang="en-US" sz="2400" dirty="0">
                  <a:solidFill>
                    <a:schemeClr val="bg1"/>
                  </a:solidFill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</a:rPr>
                <a:t>obligando</a:t>
              </a:r>
              <a:r>
                <a:rPr lang="en-US" sz="2400" dirty="0">
                  <a:solidFill>
                    <a:schemeClr val="bg1"/>
                  </a:solidFill>
                </a:rPr>
                <a:t> a un </a:t>
              </a:r>
              <a:r>
                <a:rPr lang="en-US" sz="2400" dirty="0" err="1">
                  <a:solidFill>
                    <a:schemeClr val="bg1"/>
                  </a:solidFill>
                </a:rPr>
                <a:t>análisis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detallado</a:t>
              </a:r>
              <a:r>
                <a:rPr lang="en-US" sz="2400" dirty="0">
                  <a:solidFill>
                    <a:schemeClr val="bg1"/>
                  </a:solidFill>
                </a:rPr>
                <a:t> para </a:t>
              </a:r>
              <a:r>
                <a:rPr lang="en-US" sz="2400" dirty="0" err="1">
                  <a:solidFill>
                    <a:schemeClr val="bg1"/>
                  </a:solidFill>
                </a:rPr>
                <a:t>evitar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gastos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inesperados</a:t>
              </a:r>
              <a:r>
                <a:rPr lang="en-US" sz="2400" dirty="0">
                  <a:solidFill>
                    <a:schemeClr val="bg1"/>
                  </a:solidFill>
                </a:rPr>
                <a:t>. Este factor </a:t>
              </a:r>
              <a:r>
                <a:rPr lang="en-US" sz="2400" dirty="0" err="1">
                  <a:solidFill>
                    <a:schemeClr val="bg1"/>
                  </a:solidFill>
                </a:rPr>
                <a:t>puede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influir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significativamente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en</a:t>
              </a:r>
              <a:r>
                <a:rPr lang="en-US" sz="2400" dirty="0">
                  <a:solidFill>
                    <a:schemeClr val="bg1"/>
                  </a:solidFill>
                </a:rPr>
                <a:t> la </a:t>
              </a:r>
              <a:r>
                <a:rPr lang="en-US" sz="2400" dirty="0" err="1">
                  <a:solidFill>
                    <a:schemeClr val="bg1"/>
                  </a:solidFill>
                </a:rPr>
                <a:t>decisión</a:t>
              </a:r>
              <a:r>
                <a:rPr lang="en-US" sz="2400" dirty="0">
                  <a:solidFill>
                    <a:schemeClr val="bg1"/>
                  </a:solidFill>
                </a:rPr>
                <a:t> de </a:t>
              </a:r>
              <a:r>
                <a:rPr lang="en-US" sz="2400" dirty="0" err="1">
                  <a:solidFill>
                    <a:schemeClr val="bg1"/>
                  </a:solidFill>
                </a:rPr>
                <a:t>adopción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por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parte</a:t>
              </a:r>
              <a:r>
                <a:rPr lang="en-US" sz="2400" dirty="0">
                  <a:solidFill>
                    <a:schemeClr val="bg1"/>
                  </a:solidFill>
                </a:rPr>
                <a:t> de las </a:t>
              </a:r>
              <a:r>
                <a:rPr lang="en-US" sz="2400" dirty="0" err="1">
                  <a:solidFill>
                    <a:schemeClr val="bg1"/>
                  </a:solidFill>
                </a:rPr>
                <a:t>empresas</a:t>
              </a:r>
              <a:r>
                <a:rPr lang="en-US" sz="2400" dirty="0">
                  <a:solidFill>
                    <a:schemeClr val="bg1"/>
                  </a:solidFill>
                </a:rPr>
                <a:t> (</a:t>
              </a:r>
              <a:r>
                <a:rPr lang="en-US" sz="2400" dirty="0" err="1">
                  <a:solidFill>
                    <a:schemeClr val="bg1"/>
                  </a:solidFill>
                </a:rPr>
                <a:t>AltexSoft</a:t>
              </a:r>
              <a:r>
                <a:rPr lang="en-US" sz="2400" dirty="0">
                  <a:solidFill>
                    <a:schemeClr val="bg1"/>
                  </a:solidFill>
                </a:rPr>
                <a:t>, 2023).</a:t>
              </a:r>
              <a:endParaRPr kumimoji="0" lang="en-LT" sz="2400" b="0" i="0" u="none" strike="noStrike" kern="0" cap="none" spc="2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 Light" pitchFamily="2" charset="77"/>
                <a:cs typeface="Open Sans Extrabold" panose="020B0606030504020204" pitchFamily="34" charset="0"/>
              </a:endParaRPr>
            </a:p>
          </p:txBody>
        </p:sp>
        <p:sp>
          <p:nvSpPr>
            <p:cNvPr id="56" name="Slide Title">
              <a:extLst>
                <a:ext uri="{FF2B5EF4-FFF2-40B4-BE49-F238E27FC236}">
                  <a16:creationId xmlns:a16="http://schemas.microsoft.com/office/drawing/2014/main" id="{F740C5D5-AA14-68F3-0FE5-030345D2CAD0}"/>
                </a:ext>
              </a:extLst>
            </p:cNvPr>
            <p:cNvSpPr txBox="1"/>
            <p:nvPr/>
          </p:nvSpPr>
          <p:spPr>
            <a:xfrm>
              <a:off x="1478996" y="1866214"/>
              <a:ext cx="10374956" cy="6678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LT" sz="4400" b="1" i="0" u="none" strike="noStrike" kern="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Complejidad en licencias y costos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9A0BD0-FB21-4BBC-7FDD-BBDEBA8C8345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00" y="2921000"/>
              <a:ext cx="977900" cy="0"/>
            </a:xfrm>
            <a:prstGeom prst="line">
              <a:avLst/>
            </a:prstGeom>
            <a:noFill/>
            <a:ln w="50800" cap="sq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  <p:sp>
        <p:nvSpPr>
          <p:cNvPr id="59" name="Slide Title">
            <a:extLst>
              <a:ext uri="{FF2B5EF4-FFF2-40B4-BE49-F238E27FC236}">
                <a16:creationId xmlns:a16="http://schemas.microsoft.com/office/drawing/2014/main" id="{571EC588-72B6-A7E7-0889-CBE951183681}"/>
              </a:ext>
            </a:extLst>
          </p:cNvPr>
          <p:cNvSpPr txBox="1"/>
          <p:nvPr/>
        </p:nvSpPr>
        <p:spPr>
          <a:xfrm>
            <a:off x="16383000" y="240356"/>
            <a:ext cx="1608134" cy="244682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lnSpc>
                <a:spcPct val="80000"/>
              </a:lnSpc>
              <a:defRPr sz="18000" b="1" spc="30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C000"/>
                </a:solidFill>
                <a:latin typeface="Nunito Sans Black" pitchFamily="2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658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4728B-FAAD-33C5-66A2-7B1B03F2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8F9766F7-EA2C-8226-BE35-B84C502B1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13644" t="11111" r="36356"/>
          <a:stretch/>
        </p:blipFill>
        <p:spPr>
          <a:xfrm rot="5400000">
            <a:off x="0" y="4207764"/>
            <a:ext cx="6096000" cy="6096000"/>
          </a:xfrm>
          <a:custGeom>
            <a:avLst/>
            <a:gdLst>
              <a:gd name="connsiteX0" fmla="*/ 6096000 w 6096000"/>
              <a:gd name="connsiteY0" fmla="*/ 0 h 6096000"/>
              <a:gd name="connsiteX1" fmla="*/ 6096000 w 6096000"/>
              <a:gd name="connsiteY1" fmla="*/ 6096000 h 6096000"/>
              <a:gd name="connsiteX2" fmla="*/ 0 w 6096000"/>
              <a:gd name="connsiteY2" fmla="*/ 6096000 h 6096000"/>
              <a:gd name="connsiteX3" fmla="*/ 6096000 w 6096000"/>
              <a:gd name="connsiteY3" fmla="*/ 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096000">
                <a:moveTo>
                  <a:pt x="6096000" y="0"/>
                </a:moveTo>
                <a:lnTo>
                  <a:pt x="6096000" y="6096000"/>
                </a:lnTo>
                <a:lnTo>
                  <a:pt x="0" y="6096000"/>
                </a:lnTo>
                <a:cubicBezTo>
                  <a:pt x="0" y="2729274"/>
                  <a:pt x="2729274" y="0"/>
                  <a:pt x="6096000" y="0"/>
                </a:cubicBezTo>
                <a:close/>
              </a:path>
            </a:pathLst>
          </a:custGeom>
          <a:solidFill>
            <a:srgbClr val="FFC000"/>
          </a:solidFill>
        </p:spPr>
      </p:pic>
      <p:sp>
        <p:nvSpPr>
          <p:cNvPr id="52" name="Freeform 51">
            <a:extLst>
              <a:ext uri="{FF2B5EF4-FFF2-40B4-BE49-F238E27FC236}">
                <a16:creationId xmlns:a16="http://schemas.microsoft.com/office/drawing/2014/main" id="{A1AD7F71-BF4B-4864-8CE7-67F9E6621328}"/>
              </a:ext>
            </a:extLst>
          </p:cNvPr>
          <p:cNvSpPr/>
          <p:nvPr/>
        </p:nvSpPr>
        <p:spPr>
          <a:xfrm flipH="1">
            <a:off x="0" y="6976984"/>
            <a:ext cx="3276600" cy="3326780"/>
          </a:xfrm>
          <a:custGeom>
            <a:avLst/>
            <a:gdLst>
              <a:gd name="connsiteX0" fmla="*/ 1377176 w 1377176"/>
              <a:gd name="connsiteY0" fmla="*/ 0 h 1377176"/>
              <a:gd name="connsiteX1" fmla="*/ 1377176 w 1377176"/>
              <a:gd name="connsiteY1" fmla="*/ 1377176 h 1377176"/>
              <a:gd name="connsiteX2" fmla="*/ 0 w 1377176"/>
              <a:gd name="connsiteY2" fmla="*/ 1377176 h 1377176"/>
              <a:gd name="connsiteX3" fmla="*/ 1377176 w 1377176"/>
              <a:gd name="connsiteY3" fmla="*/ 0 h 13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7176" h="1377176">
                <a:moveTo>
                  <a:pt x="1377176" y="0"/>
                </a:moveTo>
                <a:lnTo>
                  <a:pt x="1377176" y="1377176"/>
                </a:lnTo>
                <a:lnTo>
                  <a:pt x="0" y="1377176"/>
                </a:lnTo>
                <a:cubicBezTo>
                  <a:pt x="0" y="616583"/>
                  <a:pt x="616583" y="0"/>
                  <a:pt x="1377176" y="0"/>
                </a:cubicBezTo>
                <a:close/>
              </a:path>
            </a:pathLst>
          </a:custGeom>
          <a:gradFill flip="none" rotWithShape="1">
            <a:gsLst>
              <a:gs pos="70000">
                <a:srgbClr val="FFC000"/>
              </a:gs>
              <a:gs pos="20000">
                <a:srgbClr val="000000">
                  <a:lumMod val="85000"/>
                  <a:lumOff val="15000"/>
                </a:srgbClr>
              </a:gs>
              <a:gs pos="69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BF7C57-9F05-BB2D-4F9A-AB9CD8769EBE}"/>
              </a:ext>
            </a:extLst>
          </p:cNvPr>
          <p:cNvGrpSpPr/>
          <p:nvPr/>
        </p:nvGrpSpPr>
        <p:grpSpPr>
          <a:xfrm>
            <a:off x="4419600" y="3162300"/>
            <a:ext cx="13377990" cy="4487592"/>
            <a:chOff x="1478996" y="1866214"/>
            <a:chExt cx="13377990" cy="4487592"/>
          </a:xfrm>
        </p:grpSpPr>
        <p:sp>
          <p:nvSpPr>
            <p:cNvPr id="55" name="Lorem ipsum">
              <a:extLst>
                <a:ext uri="{FF2B5EF4-FFF2-40B4-BE49-F238E27FC236}">
                  <a16:creationId xmlns:a16="http://schemas.microsoft.com/office/drawing/2014/main" id="{EEF1B1A4-9631-3BF8-4873-5F91DC2162E2}"/>
                </a:ext>
              </a:extLst>
            </p:cNvPr>
            <p:cNvSpPr txBox="1"/>
            <p:nvPr/>
          </p:nvSpPr>
          <p:spPr>
            <a:xfrm>
              <a:off x="5746196" y="3288351"/>
              <a:ext cx="9110790" cy="306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1000" b="0" spc="200">
                  <a:gradFill flip="none" rotWithShape="1">
                    <a:gsLst>
                      <a:gs pos="0">
                        <a:schemeClr val="accent5"/>
                      </a:gs>
                      <a:gs pos="36000">
                        <a:schemeClr val="accent2"/>
                      </a:gs>
                      <a:gs pos="73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Light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La </a:t>
              </a:r>
              <a:r>
                <a:rPr lang="en-US" sz="2400" dirty="0" err="1">
                  <a:solidFill>
                    <a:schemeClr val="bg1"/>
                  </a:solidFill>
                </a:rPr>
                <a:t>documentación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oficial</a:t>
              </a:r>
              <a:r>
                <a:rPr lang="en-US" sz="2400" dirty="0">
                  <a:solidFill>
                    <a:schemeClr val="bg1"/>
                  </a:solidFill>
                </a:rPr>
                <a:t> de Elasticsearch no </a:t>
              </a:r>
              <a:r>
                <a:rPr lang="en-US" sz="2400" dirty="0" err="1">
                  <a:solidFill>
                    <a:schemeClr val="bg1"/>
                  </a:solidFill>
                </a:rPr>
                <a:t>siempre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satisface</a:t>
              </a:r>
              <a:r>
                <a:rPr lang="en-US" sz="2400" dirty="0">
                  <a:solidFill>
                    <a:schemeClr val="bg1"/>
                  </a:solidFill>
                </a:rPr>
                <a:t> las </a:t>
              </a:r>
              <a:r>
                <a:rPr lang="en-US" sz="2400" dirty="0" err="1">
                  <a:solidFill>
                    <a:schemeClr val="bg1"/>
                  </a:solidFill>
                </a:rPr>
                <a:t>necesidades</a:t>
              </a:r>
              <a:r>
                <a:rPr lang="en-US" sz="2400" dirty="0">
                  <a:solidFill>
                    <a:schemeClr val="bg1"/>
                  </a:solidFill>
                </a:rPr>
                <a:t> de </a:t>
              </a:r>
              <a:r>
                <a:rPr lang="en-US" sz="2400" dirty="0" err="1">
                  <a:solidFill>
                    <a:schemeClr val="bg1"/>
                  </a:solidFill>
                </a:rPr>
                <a:t>los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usuarios</a:t>
              </a:r>
              <a:r>
                <a:rPr lang="en-US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</a:rPr>
                <a:t>especialmente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aspectos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críticos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como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configuración</a:t>
              </a:r>
              <a:r>
                <a:rPr lang="en-US" sz="2400" dirty="0">
                  <a:solidFill>
                    <a:schemeClr val="bg1"/>
                  </a:solidFill>
                </a:rPr>
                <a:t> de hardware y </a:t>
              </a:r>
              <a:r>
                <a:rPr lang="en-US" sz="2400" dirty="0" err="1">
                  <a:solidFill>
                    <a:schemeClr val="bg1"/>
                  </a:solidFill>
                </a:rPr>
                <a:t>planificación</a:t>
              </a:r>
              <a:r>
                <a:rPr lang="en-US" sz="2400" dirty="0">
                  <a:solidFill>
                    <a:schemeClr val="bg1"/>
                  </a:solidFill>
                </a:rPr>
                <a:t> de </a:t>
              </a:r>
              <a:r>
                <a:rPr lang="en-US" sz="2400" dirty="0" err="1">
                  <a:solidFill>
                    <a:schemeClr val="bg1"/>
                  </a:solidFill>
                </a:rPr>
                <a:t>capacidad</a:t>
              </a:r>
              <a:r>
                <a:rPr lang="en-US" sz="2400" dirty="0">
                  <a:solidFill>
                    <a:schemeClr val="bg1"/>
                  </a:solidFill>
                </a:rPr>
                <a:t> a gran </a:t>
              </a:r>
              <a:r>
                <a:rPr lang="en-US" sz="2400" dirty="0" err="1">
                  <a:solidFill>
                    <a:schemeClr val="bg1"/>
                  </a:solidFill>
                </a:rPr>
                <a:t>escala</a:t>
              </a:r>
              <a:r>
                <a:rPr lang="en-US" sz="2400" dirty="0">
                  <a:solidFill>
                    <a:schemeClr val="bg1"/>
                  </a:solidFill>
                </a:rPr>
                <a:t>. </a:t>
              </a:r>
              <a:r>
                <a:rPr lang="en-US" sz="2400" dirty="0" err="1">
                  <a:solidFill>
                    <a:schemeClr val="bg1"/>
                  </a:solidFill>
                </a:rPr>
                <a:t>Estas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carencias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dificultan</a:t>
              </a:r>
              <a:r>
                <a:rPr lang="en-US" sz="2400" dirty="0">
                  <a:solidFill>
                    <a:schemeClr val="bg1"/>
                  </a:solidFill>
                </a:rPr>
                <a:t> la </a:t>
              </a:r>
              <a:r>
                <a:rPr lang="en-US" sz="2400" dirty="0" err="1">
                  <a:solidFill>
                    <a:schemeClr val="bg1"/>
                  </a:solidFill>
                </a:rPr>
                <a:t>optimización</a:t>
              </a:r>
              <a:r>
                <a:rPr lang="en-US" sz="2400" dirty="0">
                  <a:solidFill>
                    <a:schemeClr val="bg1"/>
                  </a:solidFill>
                </a:rPr>
                <a:t> del </a:t>
              </a:r>
              <a:r>
                <a:rPr lang="en-US" sz="2400" dirty="0" err="1">
                  <a:solidFill>
                    <a:schemeClr val="bg1"/>
                  </a:solidFill>
                </a:rPr>
                <a:t>sistema</a:t>
              </a:r>
              <a:r>
                <a:rPr lang="en-US" sz="2400" dirty="0">
                  <a:solidFill>
                    <a:schemeClr val="bg1"/>
                  </a:solidFill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</a:rPr>
                <a:t>aumentan</a:t>
              </a:r>
              <a:r>
                <a:rPr lang="en-US" sz="2400" dirty="0">
                  <a:solidFill>
                    <a:schemeClr val="bg1"/>
                  </a:solidFill>
                </a:rPr>
                <a:t> la curva de </a:t>
              </a:r>
              <a:r>
                <a:rPr lang="en-US" sz="2400" dirty="0" err="1">
                  <a:solidFill>
                    <a:schemeClr val="bg1"/>
                  </a:solidFill>
                </a:rPr>
                <a:t>aprendizaje</a:t>
              </a:r>
              <a:r>
                <a:rPr lang="en-US" sz="2400" dirty="0">
                  <a:solidFill>
                    <a:schemeClr val="bg1"/>
                  </a:solidFill>
                </a:rPr>
                <a:t>. Sin embargo, </a:t>
              </a:r>
              <a:r>
                <a:rPr lang="en-US" sz="2400" dirty="0" err="1">
                  <a:solidFill>
                    <a:schemeClr val="bg1"/>
                  </a:solidFill>
                </a:rPr>
                <a:t>parte</a:t>
              </a:r>
              <a:r>
                <a:rPr lang="en-US" sz="2400" dirty="0">
                  <a:solidFill>
                    <a:schemeClr val="bg1"/>
                  </a:solidFill>
                </a:rPr>
                <a:t> de </a:t>
              </a:r>
              <a:r>
                <a:rPr lang="en-US" sz="2400" dirty="0" err="1">
                  <a:solidFill>
                    <a:schemeClr val="bg1"/>
                  </a:solidFill>
                </a:rPr>
                <a:t>esta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limitación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puede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mitigarse</a:t>
              </a:r>
              <a:r>
                <a:rPr lang="en-US" sz="2400" dirty="0">
                  <a:solidFill>
                    <a:schemeClr val="bg1"/>
                  </a:solidFill>
                </a:rPr>
                <a:t> gracias al </a:t>
              </a:r>
              <a:r>
                <a:rPr lang="en-US" sz="2400" dirty="0" err="1">
                  <a:solidFill>
                    <a:schemeClr val="bg1"/>
                  </a:solidFill>
                </a:rPr>
                <a:t>apoyo</a:t>
              </a:r>
              <a:r>
                <a:rPr lang="en-US" sz="2400" dirty="0">
                  <a:solidFill>
                    <a:schemeClr val="bg1"/>
                  </a:solidFill>
                </a:rPr>
                <a:t> de la </a:t>
              </a:r>
              <a:r>
                <a:rPr lang="en-US" sz="2400" dirty="0" err="1">
                  <a:solidFill>
                    <a:schemeClr val="bg1"/>
                  </a:solidFill>
                </a:rPr>
                <a:t>comunidad</a:t>
              </a:r>
              <a:r>
                <a:rPr lang="en-US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</a:rPr>
                <a:t>que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ofrece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foros</a:t>
              </a:r>
              <a:r>
                <a:rPr lang="en-US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</a:rPr>
                <a:t>repositorios</a:t>
              </a:r>
              <a:r>
                <a:rPr lang="en-US" sz="2400" dirty="0">
                  <a:solidFill>
                    <a:schemeClr val="bg1"/>
                  </a:solidFill>
                </a:rPr>
                <a:t> y canales de </a:t>
              </a:r>
              <a:r>
                <a:rPr lang="en-US" sz="2400" dirty="0" err="1">
                  <a:solidFill>
                    <a:schemeClr val="bg1"/>
                  </a:solidFill>
                </a:rPr>
                <a:t>comunicación</a:t>
              </a:r>
              <a:r>
                <a:rPr lang="en-US" sz="2400" dirty="0">
                  <a:solidFill>
                    <a:schemeClr val="bg1"/>
                  </a:solidFill>
                </a:rPr>
                <a:t> con </a:t>
              </a:r>
              <a:r>
                <a:rPr lang="en-US" sz="2400" dirty="0" err="1">
                  <a:solidFill>
                    <a:schemeClr val="bg1"/>
                  </a:solidFill>
                </a:rPr>
                <a:t>soluciones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prácticas</a:t>
              </a:r>
              <a:r>
                <a:rPr lang="en-US" sz="2400" dirty="0">
                  <a:solidFill>
                    <a:schemeClr val="bg1"/>
                  </a:solidFill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</a:rPr>
                <a:t>rápidas</a:t>
              </a:r>
              <a:r>
                <a:rPr lang="en-US" sz="2400" dirty="0">
                  <a:solidFill>
                    <a:schemeClr val="bg1"/>
                  </a:solidFill>
                </a:rPr>
                <a:t> (</a:t>
              </a:r>
              <a:r>
                <a:rPr lang="en-US" sz="2400" dirty="0" err="1">
                  <a:solidFill>
                    <a:schemeClr val="bg1"/>
                  </a:solidFill>
                </a:rPr>
                <a:t>AltexSoft</a:t>
              </a:r>
              <a:r>
                <a:rPr lang="en-US" sz="2400" dirty="0">
                  <a:solidFill>
                    <a:schemeClr val="bg1"/>
                  </a:solidFill>
                </a:rPr>
                <a:t>, 2023).</a:t>
              </a:r>
              <a:endParaRPr kumimoji="0" lang="en-LT" sz="2400" b="0" i="0" u="none" strike="noStrike" kern="0" cap="none" spc="2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 Light" pitchFamily="2" charset="77"/>
                <a:cs typeface="Open Sans Extrabold" panose="020B0606030504020204" pitchFamily="34" charset="0"/>
              </a:endParaRPr>
            </a:p>
          </p:txBody>
        </p:sp>
        <p:sp>
          <p:nvSpPr>
            <p:cNvPr id="56" name="Slide Title">
              <a:extLst>
                <a:ext uri="{FF2B5EF4-FFF2-40B4-BE49-F238E27FC236}">
                  <a16:creationId xmlns:a16="http://schemas.microsoft.com/office/drawing/2014/main" id="{A1E1511F-4043-FFE3-D7B6-80701386794F}"/>
                </a:ext>
              </a:extLst>
            </p:cNvPr>
            <p:cNvSpPr txBox="1"/>
            <p:nvPr/>
          </p:nvSpPr>
          <p:spPr>
            <a:xfrm>
              <a:off x="1478996" y="1866214"/>
              <a:ext cx="13157769" cy="6678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LT" sz="4400" b="1" i="0" u="none" strike="noStrike" kern="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Documentación inconsistente e incompleta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BBA578-4ECA-797C-1398-17DB1B50218A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00" y="2921000"/>
              <a:ext cx="977900" cy="0"/>
            </a:xfrm>
            <a:prstGeom prst="line">
              <a:avLst/>
            </a:prstGeom>
            <a:noFill/>
            <a:ln w="50800" cap="sq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  <p:sp>
        <p:nvSpPr>
          <p:cNvPr id="59" name="Slide Title">
            <a:extLst>
              <a:ext uri="{FF2B5EF4-FFF2-40B4-BE49-F238E27FC236}">
                <a16:creationId xmlns:a16="http://schemas.microsoft.com/office/drawing/2014/main" id="{0A223F02-7929-078A-1209-A14A02E71C22}"/>
              </a:ext>
            </a:extLst>
          </p:cNvPr>
          <p:cNvSpPr txBox="1"/>
          <p:nvPr/>
        </p:nvSpPr>
        <p:spPr>
          <a:xfrm>
            <a:off x="341498" y="8230981"/>
            <a:ext cx="1608134" cy="244682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lnSpc>
                <a:spcPct val="80000"/>
              </a:lnSpc>
              <a:defRPr sz="18000" b="1" spc="30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C000"/>
                </a:solidFill>
                <a:latin typeface="Nunito Sans Black" pitchFamily="2" charset="77"/>
              </a:rPr>
              <a:t>3</a:t>
            </a:r>
            <a:endParaRPr lang="en-LT">
              <a:solidFill>
                <a:srgbClr val="FFC000"/>
              </a:solidFill>
              <a:latin typeface="Nunito Sans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468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BCFBAF-7F86-AD72-F7A7-345EEF5D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70D50D51-5C62-C8BB-CC40-E3DC3A4D9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13644" t="11111" r="36356"/>
          <a:stretch/>
        </p:blipFill>
        <p:spPr>
          <a:xfrm rot="10800000">
            <a:off x="6096" y="0"/>
            <a:ext cx="6096000" cy="6096000"/>
          </a:xfrm>
          <a:custGeom>
            <a:avLst/>
            <a:gdLst>
              <a:gd name="connsiteX0" fmla="*/ 6096000 w 6096000"/>
              <a:gd name="connsiteY0" fmla="*/ 0 h 6096000"/>
              <a:gd name="connsiteX1" fmla="*/ 6096000 w 6096000"/>
              <a:gd name="connsiteY1" fmla="*/ 6096000 h 6096000"/>
              <a:gd name="connsiteX2" fmla="*/ 0 w 6096000"/>
              <a:gd name="connsiteY2" fmla="*/ 6096000 h 6096000"/>
              <a:gd name="connsiteX3" fmla="*/ 6096000 w 6096000"/>
              <a:gd name="connsiteY3" fmla="*/ 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096000">
                <a:moveTo>
                  <a:pt x="6096000" y="0"/>
                </a:moveTo>
                <a:lnTo>
                  <a:pt x="6096000" y="6096000"/>
                </a:lnTo>
                <a:lnTo>
                  <a:pt x="0" y="6096000"/>
                </a:lnTo>
                <a:cubicBezTo>
                  <a:pt x="0" y="2729274"/>
                  <a:pt x="2729274" y="0"/>
                  <a:pt x="6096000" y="0"/>
                </a:cubicBezTo>
                <a:close/>
              </a:path>
            </a:pathLst>
          </a:custGeom>
          <a:solidFill>
            <a:srgbClr val="FFC000"/>
          </a:solidFill>
        </p:spPr>
      </p:pic>
      <p:sp>
        <p:nvSpPr>
          <p:cNvPr id="52" name="Freeform 51">
            <a:extLst>
              <a:ext uri="{FF2B5EF4-FFF2-40B4-BE49-F238E27FC236}">
                <a16:creationId xmlns:a16="http://schemas.microsoft.com/office/drawing/2014/main" id="{D543CC1A-4463-9DF2-B981-3B9C2C2D762A}"/>
              </a:ext>
            </a:extLst>
          </p:cNvPr>
          <p:cNvSpPr/>
          <p:nvPr/>
        </p:nvSpPr>
        <p:spPr>
          <a:xfrm rot="5400000" flipH="1">
            <a:off x="-60187" y="-51578"/>
            <a:ext cx="3276600" cy="3326780"/>
          </a:xfrm>
          <a:custGeom>
            <a:avLst/>
            <a:gdLst>
              <a:gd name="connsiteX0" fmla="*/ 1377176 w 1377176"/>
              <a:gd name="connsiteY0" fmla="*/ 0 h 1377176"/>
              <a:gd name="connsiteX1" fmla="*/ 1377176 w 1377176"/>
              <a:gd name="connsiteY1" fmla="*/ 1377176 h 1377176"/>
              <a:gd name="connsiteX2" fmla="*/ 0 w 1377176"/>
              <a:gd name="connsiteY2" fmla="*/ 1377176 h 1377176"/>
              <a:gd name="connsiteX3" fmla="*/ 1377176 w 1377176"/>
              <a:gd name="connsiteY3" fmla="*/ 0 h 13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7176" h="1377176">
                <a:moveTo>
                  <a:pt x="1377176" y="0"/>
                </a:moveTo>
                <a:lnTo>
                  <a:pt x="1377176" y="1377176"/>
                </a:lnTo>
                <a:lnTo>
                  <a:pt x="0" y="1377176"/>
                </a:lnTo>
                <a:cubicBezTo>
                  <a:pt x="0" y="616583"/>
                  <a:pt x="616583" y="0"/>
                  <a:pt x="1377176" y="0"/>
                </a:cubicBezTo>
                <a:close/>
              </a:path>
            </a:pathLst>
          </a:custGeom>
          <a:gradFill flip="none" rotWithShape="1">
            <a:gsLst>
              <a:gs pos="70000">
                <a:srgbClr val="FFC000"/>
              </a:gs>
              <a:gs pos="20000">
                <a:srgbClr val="000000">
                  <a:lumMod val="85000"/>
                  <a:lumOff val="15000"/>
                </a:srgbClr>
              </a:gs>
              <a:gs pos="69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6DBC87B-FA88-9F00-E7AD-57F78429C474}"/>
              </a:ext>
            </a:extLst>
          </p:cNvPr>
          <p:cNvGrpSpPr/>
          <p:nvPr/>
        </p:nvGrpSpPr>
        <p:grpSpPr>
          <a:xfrm>
            <a:off x="6553200" y="3048000"/>
            <a:ext cx="9270094" cy="4554593"/>
            <a:chOff x="1478996" y="1866214"/>
            <a:chExt cx="9270094" cy="4554593"/>
          </a:xfrm>
        </p:grpSpPr>
        <p:sp>
          <p:nvSpPr>
            <p:cNvPr id="55" name="Lorem ipsum">
              <a:extLst>
                <a:ext uri="{FF2B5EF4-FFF2-40B4-BE49-F238E27FC236}">
                  <a16:creationId xmlns:a16="http://schemas.microsoft.com/office/drawing/2014/main" id="{D3CF47CE-B2B1-EE28-032F-FF99C7B09645}"/>
                </a:ext>
              </a:extLst>
            </p:cNvPr>
            <p:cNvSpPr txBox="1"/>
            <p:nvPr/>
          </p:nvSpPr>
          <p:spPr>
            <a:xfrm>
              <a:off x="1638300" y="3650818"/>
              <a:ext cx="9110790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LT"/>
              </a:defPPr>
              <a:lvl1pPr>
                <a:lnSpc>
                  <a:spcPct val="80000"/>
                </a:lnSpc>
                <a:defRPr sz="1000" b="0" spc="200">
                  <a:gradFill flip="none" rotWithShape="1">
                    <a:gsLst>
                      <a:gs pos="0">
                        <a:schemeClr val="accent5"/>
                      </a:gs>
                      <a:gs pos="36000">
                        <a:schemeClr val="accent2"/>
                      </a:gs>
                      <a:gs pos="73000">
                        <a:schemeClr val="accent3"/>
                      </a:gs>
                    </a:gsLst>
                    <a:lin ang="0" scaled="1"/>
                    <a:tileRect/>
                  </a:gradFill>
                  <a:latin typeface="Nunito Sans Light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defRPr>
              </a:lvl1pPr>
            </a:lstStyle>
            <a:p>
              <a:pPr lvl="0">
                <a:defRPr/>
              </a:pPr>
              <a:r>
                <a:rPr lang="en-US" sz="2400" dirty="0" err="1">
                  <a:solidFill>
                    <a:schemeClr val="bg1"/>
                  </a:solidFill>
                </a:rPr>
                <a:t>Aunque</a:t>
              </a:r>
              <a:r>
                <a:rPr lang="en-US" sz="2400" dirty="0">
                  <a:solidFill>
                    <a:schemeClr val="bg1"/>
                  </a:solidFill>
                </a:rPr>
                <a:t> Elasticsearch </a:t>
              </a:r>
              <a:r>
                <a:rPr lang="en-US" sz="2400" dirty="0" err="1">
                  <a:solidFill>
                    <a:schemeClr val="bg1"/>
                  </a:solidFill>
                </a:rPr>
                <a:t>destaca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por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su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rapidez</a:t>
              </a:r>
              <a:r>
                <a:rPr lang="en-US" sz="2400" dirty="0">
                  <a:solidFill>
                    <a:schemeClr val="bg1"/>
                  </a:solidFill>
                </a:rPr>
                <a:t>, también </a:t>
              </a:r>
              <a:r>
                <a:rPr lang="en-US" sz="2400" dirty="0" err="1">
                  <a:solidFill>
                    <a:schemeClr val="bg1"/>
                  </a:solidFill>
                </a:rPr>
                <a:t>puede</a:t>
              </a:r>
              <a:r>
                <a:rPr lang="en-US" sz="2400" dirty="0">
                  <a:solidFill>
                    <a:schemeClr val="bg1"/>
                  </a:solidFill>
                </a:rPr>
                <a:t> ser </a:t>
              </a:r>
              <a:r>
                <a:rPr lang="en-US" sz="2400" dirty="0" err="1">
                  <a:solidFill>
                    <a:schemeClr val="bg1"/>
                  </a:solidFill>
                </a:rPr>
                <a:t>intensivo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consumo</a:t>
              </a:r>
              <a:r>
                <a:rPr lang="en-US" sz="2400" dirty="0">
                  <a:solidFill>
                    <a:schemeClr val="bg1"/>
                  </a:solidFill>
                </a:rPr>
                <a:t> de CPU, </a:t>
              </a:r>
              <a:r>
                <a:rPr lang="en-US" sz="2400" dirty="0" err="1">
                  <a:solidFill>
                    <a:schemeClr val="bg1"/>
                  </a:solidFill>
                </a:rPr>
                <a:t>sobre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todo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cuando</a:t>
              </a:r>
              <a:r>
                <a:rPr lang="en-US" sz="2400" dirty="0">
                  <a:solidFill>
                    <a:schemeClr val="bg1"/>
                  </a:solidFill>
                </a:rPr>
                <a:t> se </a:t>
              </a:r>
              <a:r>
                <a:rPr lang="en-US" sz="2400" dirty="0" err="1">
                  <a:solidFill>
                    <a:schemeClr val="bg1"/>
                  </a:solidFill>
                </a:rPr>
                <a:t>ejecutan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tareas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simultáneas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como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indexación</a:t>
              </a:r>
              <a:r>
                <a:rPr lang="en-US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</a:rPr>
                <a:t>búsqueda</a:t>
              </a:r>
              <a:r>
                <a:rPr lang="en-US" sz="2400" dirty="0">
                  <a:solidFill>
                    <a:schemeClr val="bg1"/>
                  </a:solidFill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</a:rPr>
                <a:t>agregación</a:t>
              </a:r>
              <a:r>
                <a:rPr lang="en-US" sz="2400" dirty="0">
                  <a:solidFill>
                    <a:schemeClr val="bg1"/>
                  </a:solidFill>
                </a:rPr>
                <a:t> de </a:t>
              </a:r>
              <a:r>
                <a:rPr lang="en-US" sz="2400" dirty="0" err="1">
                  <a:solidFill>
                    <a:schemeClr val="bg1"/>
                  </a:solidFill>
                </a:rPr>
                <a:t>datos</a:t>
              </a:r>
              <a:r>
                <a:rPr lang="en-US" sz="2400" dirty="0">
                  <a:solidFill>
                    <a:schemeClr val="bg1"/>
                  </a:solidFill>
                </a:rPr>
                <a:t>. Esto </a:t>
              </a:r>
              <a:r>
                <a:rPr lang="en-US" sz="2400" dirty="0" err="1">
                  <a:solidFill>
                    <a:schemeClr val="bg1"/>
                  </a:solidFill>
                </a:rPr>
                <a:t>obliga</a:t>
              </a:r>
              <a:r>
                <a:rPr lang="en-US" sz="2400" dirty="0">
                  <a:solidFill>
                    <a:schemeClr val="bg1"/>
                  </a:solidFill>
                </a:rPr>
                <a:t> a </a:t>
              </a:r>
              <a:r>
                <a:rPr lang="en-US" sz="2400" dirty="0" err="1">
                  <a:solidFill>
                    <a:schemeClr val="bg1"/>
                  </a:solidFill>
                </a:rPr>
                <a:t>planificar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cuidadosamente</a:t>
              </a:r>
              <a:r>
                <a:rPr lang="en-US" sz="2400" dirty="0">
                  <a:solidFill>
                    <a:schemeClr val="bg1"/>
                  </a:solidFill>
                </a:rPr>
                <a:t> la </a:t>
              </a:r>
              <a:r>
                <a:rPr lang="en-US" sz="2400" dirty="0" err="1">
                  <a:solidFill>
                    <a:schemeClr val="bg1"/>
                  </a:solidFill>
                </a:rPr>
                <a:t>infraestructura</a:t>
              </a:r>
              <a:r>
                <a:rPr lang="en-US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</a:rPr>
                <a:t>asegurando</a:t>
              </a:r>
              <a:r>
                <a:rPr lang="en-US" sz="2400" dirty="0">
                  <a:solidFill>
                    <a:schemeClr val="bg1"/>
                  </a:solidFill>
                </a:rPr>
                <a:t> la </a:t>
              </a:r>
              <a:r>
                <a:rPr lang="en-US" sz="2400" dirty="0" err="1">
                  <a:solidFill>
                    <a:schemeClr val="bg1"/>
                  </a:solidFill>
                </a:rPr>
                <a:t>disponibilidad</a:t>
              </a:r>
              <a:r>
                <a:rPr lang="en-US" sz="2400" dirty="0">
                  <a:solidFill>
                    <a:schemeClr val="bg1"/>
                  </a:solidFill>
                </a:rPr>
                <a:t> de </a:t>
              </a:r>
              <a:r>
                <a:rPr lang="en-US" sz="2400" dirty="0" err="1">
                  <a:solidFill>
                    <a:schemeClr val="bg1"/>
                  </a:solidFill>
                </a:rPr>
                <a:t>suficientes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núcleos</a:t>
              </a:r>
              <a:r>
                <a:rPr lang="en-US" sz="2400" dirty="0">
                  <a:solidFill>
                    <a:schemeClr val="bg1"/>
                  </a:solidFill>
                </a:rPr>
                <a:t> de </a:t>
              </a:r>
              <a:r>
                <a:rPr lang="en-US" sz="2400" dirty="0" err="1">
                  <a:solidFill>
                    <a:schemeClr val="bg1"/>
                  </a:solidFill>
                </a:rPr>
                <a:t>procesamiento</a:t>
              </a:r>
              <a:r>
                <a:rPr lang="en-US" sz="2400" dirty="0">
                  <a:solidFill>
                    <a:schemeClr val="bg1"/>
                  </a:solidFill>
                </a:rPr>
                <a:t> para </a:t>
              </a:r>
              <a:r>
                <a:rPr lang="en-US" sz="2400" dirty="0" err="1">
                  <a:solidFill>
                    <a:schemeClr val="bg1"/>
                  </a:solidFill>
                </a:rPr>
                <a:t>mantener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el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rendimiento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esperado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según</a:t>
              </a:r>
              <a:r>
                <a:rPr lang="en-US" sz="2400" dirty="0">
                  <a:solidFill>
                    <a:schemeClr val="bg1"/>
                  </a:solidFill>
                </a:rPr>
                <a:t> la carga de </a:t>
              </a:r>
              <a:r>
                <a:rPr lang="en-US" sz="2400" dirty="0" err="1">
                  <a:solidFill>
                    <a:schemeClr val="bg1"/>
                  </a:solidFill>
                </a:rPr>
                <a:t>trabajo</a:t>
              </a:r>
              <a:r>
                <a:rPr lang="en-US" sz="2400" dirty="0">
                  <a:solidFill>
                    <a:schemeClr val="bg1"/>
                  </a:solidFill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</a:rPr>
                <a:t>el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caso</a:t>
              </a:r>
              <a:r>
                <a:rPr lang="en-US" sz="2400" dirty="0">
                  <a:solidFill>
                    <a:schemeClr val="bg1"/>
                  </a:solidFill>
                </a:rPr>
                <a:t> de </a:t>
              </a:r>
              <a:r>
                <a:rPr lang="en-US" sz="2400" dirty="0" err="1">
                  <a:solidFill>
                    <a:schemeClr val="bg1"/>
                  </a:solidFill>
                </a:rPr>
                <a:t>uso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específico</a:t>
              </a:r>
              <a:r>
                <a:rPr lang="en-US" sz="2400" dirty="0">
                  <a:solidFill>
                    <a:schemeClr val="bg1"/>
                  </a:solidFill>
                </a:rPr>
                <a:t> (</a:t>
              </a:r>
              <a:r>
                <a:rPr lang="en-US" sz="2400" dirty="0" err="1">
                  <a:solidFill>
                    <a:schemeClr val="bg1"/>
                  </a:solidFill>
                </a:rPr>
                <a:t>AltexSoft</a:t>
              </a:r>
              <a:r>
                <a:rPr lang="en-US" sz="2400" dirty="0">
                  <a:solidFill>
                    <a:schemeClr val="bg1"/>
                  </a:solidFill>
                </a:rPr>
                <a:t>, 2023).</a:t>
              </a:r>
              <a:endParaRPr kumimoji="0" lang="en-LT" sz="2400" b="0" i="0" u="none" strike="noStrike" kern="0" cap="none" spc="2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 Light" pitchFamily="2" charset="77"/>
                <a:cs typeface="Open Sans Extrabold" panose="020B0606030504020204" pitchFamily="34" charset="0"/>
              </a:endParaRPr>
            </a:p>
          </p:txBody>
        </p:sp>
        <p:sp>
          <p:nvSpPr>
            <p:cNvPr id="56" name="Slide Title">
              <a:extLst>
                <a:ext uri="{FF2B5EF4-FFF2-40B4-BE49-F238E27FC236}">
                  <a16:creationId xmlns:a16="http://schemas.microsoft.com/office/drawing/2014/main" id="{47BB0E10-B849-1C9C-6712-64C1AF19065D}"/>
                </a:ext>
              </a:extLst>
            </p:cNvPr>
            <p:cNvSpPr txBox="1"/>
            <p:nvPr/>
          </p:nvSpPr>
          <p:spPr>
            <a:xfrm>
              <a:off x="1478996" y="1866214"/>
              <a:ext cx="8114722" cy="6678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LT" sz="4400" b="1" i="0" u="none" strike="noStrike" kern="0" cap="none" spc="3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ExtraBold" pitchFamily="2" charset="77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Alta demanda de recursos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BA4E0BF-DD95-C6A3-4A6D-AE535C824828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00" y="2921000"/>
              <a:ext cx="977900" cy="0"/>
            </a:xfrm>
            <a:prstGeom prst="line">
              <a:avLst/>
            </a:prstGeom>
            <a:noFill/>
            <a:ln w="50800" cap="sq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  <p:sp>
        <p:nvSpPr>
          <p:cNvPr id="59" name="Slide Title">
            <a:extLst>
              <a:ext uri="{FF2B5EF4-FFF2-40B4-BE49-F238E27FC236}">
                <a16:creationId xmlns:a16="http://schemas.microsoft.com/office/drawing/2014/main" id="{C9A9FB30-9A9A-F83A-2EE5-0EB7AABEFAB0}"/>
              </a:ext>
            </a:extLst>
          </p:cNvPr>
          <p:cNvSpPr txBox="1"/>
          <p:nvPr/>
        </p:nvSpPr>
        <p:spPr>
          <a:xfrm>
            <a:off x="285096" y="344602"/>
            <a:ext cx="1608134" cy="244682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lnSpc>
                <a:spcPct val="80000"/>
              </a:lnSpc>
              <a:defRPr sz="18000" b="1" spc="30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C000"/>
                </a:solidFill>
                <a:latin typeface="Nunito Sans Black" pitchFamily="2" charset="7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980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AABC1-DCEB-FD71-E9AA-5CB007EA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group of people in front of a blackboard&#10;&#10;AI-generated content may be incorrect.">
            <a:extLst>
              <a:ext uri="{FF2B5EF4-FFF2-40B4-BE49-F238E27FC236}">
                <a16:creationId xmlns:a16="http://schemas.microsoft.com/office/drawing/2014/main" id="{88B2730B-4087-121A-12C1-00E70AF7C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8288000" cy="12192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9315E4B5-6C88-373D-1E89-8742FA501F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71600" y="342900"/>
              <a:ext cx="7772400" cy="4371976"/>
            </p:xfrm>
            <a:graphic>
              <a:graphicData uri="http://schemas.microsoft.com/office/powerpoint/2016/slidezoom">
                <pslz:sldZm>
                  <pslz:sldZmObj sldId="301" cId="488530539">
                    <pslz:zmPr id="{F2133672-3F60-244A-BBA9-1EA79A3AC9D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2400" cy="43719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Slide Zoom 37">
                <a:extLst>
                  <a:ext uri="{FF2B5EF4-FFF2-40B4-BE49-F238E27FC236}">
                    <a16:creationId xmlns:a16="http://schemas.microsoft.com/office/drawing/2014/main" id="{9315E4B5-6C88-373D-1E89-8742FA501F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1600" y="342900"/>
                <a:ext cx="7772400" cy="43719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Slide Zoom 41">
                <a:extLst>
                  <a:ext uri="{FF2B5EF4-FFF2-40B4-BE49-F238E27FC236}">
                    <a16:creationId xmlns:a16="http://schemas.microsoft.com/office/drawing/2014/main" id="{9AAD04F8-0857-6C1B-E9DD-D5F49C138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44000" y="340894"/>
              <a:ext cx="7797968" cy="4371975"/>
            </p:xfrm>
            <a:graphic>
              <a:graphicData uri="http://schemas.microsoft.com/office/powerpoint/2016/slidezoom">
                <pslz:sldZm>
                  <pslz:sldZmObj sldId="302" cId="744680176">
                    <pslz:zmPr id="{0D5BED6D-D2A4-054B-8910-EE3F17A8EB6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97968" cy="4371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Slide Zoom 41">
                <a:extLst>
                  <a:ext uri="{FF2B5EF4-FFF2-40B4-BE49-F238E27FC236}">
                    <a16:creationId xmlns:a16="http://schemas.microsoft.com/office/drawing/2014/main" id="{9AAD04F8-0857-6C1B-E9DD-D5F49C138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4000" y="340894"/>
                <a:ext cx="7797968" cy="4371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10B7DB0B-C6E6-0972-5587-709FBDD60E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43998" y="4712869"/>
              <a:ext cx="7797967" cy="4373983"/>
            </p:xfrm>
            <a:graphic>
              <a:graphicData uri="http://schemas.microsoft.com/office/powerpoint/2016/slidezoom">
                <pslz:sldZm>
                  <pslz:sldZmObj sldId="305" cId="699806216">
                    <pslz:zmPr id="{9557418A-B26E-0D4C-BBA0-AA02E2D88CC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97967" cy="43739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Slide Zoom 43">
                <a:extLst>
                  <a:ext uri="{FF2B5EF4-FFF2-40B4-BE49-F238E27FC236}">
                    <a16:creationId xmlns:a16="http://schemas.microsoft.com/office/drawing/2014/main" id="{10B7DB0B-C6E6-0972-5587-709FBDD60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3998" y="4712869"/>
                <a:ext cx="7797967" cy="43739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>
                <a:extLst>
                  <a:ext uri="{FF2B5EF4-FFF2-40B4-BE49-F238E27FC236}">
                    <a16:creationId xmlns:a16="http://schemas.microsoft.com/office/drawing/2014/main" id="{EC511F4C-FE04-2D22-4F6C-AA61D40209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71600" y="4714876"/>
              <a:ext cx="7772401" cy="4371976"/>
            </p:xfrm>
            <a:graphic>
              <a:graphicData uri="http://schemas.microsoft.com/office/powerpoint/2016/slidezoom">
                <pslz:sldZm>
                  <pslz:sldZmObj sldId="304" cId="1876580603">
                    <pslz:zmPr id="{12ED33C6-D42D-C247-B1AD-9D4FD259817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2401" cy="43719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>
                <a:extLst>
                  <a:ext uri="{FF2B5EF4-FFF2-40B4-BE49-F238E27FC236}">
                    <a16:creationId xmlns:a16="http://schemas.microsoft.com/office/drawing/2014/main" id="{EC511F4C-FE04-2D22-4F6C-AA61D40209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1600" y="4714876"/>
                <a:ext cx="7772401" cy="43719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48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D89A63-B1FA-9C94-4930-6EE3FDDF0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42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E17B1-1503-4793-5D5F-A2285BB4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164">
            <a:extLst>
              <a:ext uri="{FF2B5EF4-FFF2-40B4-BE49-F238E27FC236}">
                <a16:creationId xmlns:a16="http://schemas.microsoft.com/office/drawing/2014/main" id="{537E2C4A-14B1-4107-B069-A66BC813F64B}"/>
              </a:ext>
            </a:extLst>
          </p:cNvPr>
          <p:cNvSpPr/>
          <p:nvPr/>
        </p:nvSpPr>
        <p:spPr>
          <a:xfrm>
            <a:off x="8392820" y="11391900"/>
            <a:ext cx="1502360" cy="2267991"/>
          </a:xfrm>
          <a:custGeom>
            <a:avLst/>
            <a:gdLst>
              <a:gd name="connsiteX0" fmla="*/ 90653 w 1502360"/>
              <a:gd name="connsiteY0" fmla="*/ 689379 h 2267991"/>
              <a:gd name="connsiteX1" fmla="*/ 115926 w 1502360"/>
              <a:gd name="connsiteY1" fmla="*/ 712352 h 2267991"/>
              <a:gd name="connsiteX2" fmla="*/ 721234 w 1502360"/>
              <a:gd name="connsiteY2" fmla="*/ 965446 h 2267991"/>
              <a:gd name="connsiteX3" fmla="*/ 750662 w 1502360"/>
              <a:gd name="connsiteY3" fmla="*/ 966932 h 2267991"/>
              <a:gd name="connsiteX4" fmla="*/ 742861 w 1502360"/>
              <a:gd name="connsiteY4" fmla="*/ 1018052 h 2267991"/>
              <a:gd name="connsiteX5" fmla="*/ 737007 w 1502360"/>
              <a:gd name="connsiteY5" fmla="*/ 1133996 h 2267991"/>
              <a:gd name="connsiteX6" fmla="*/ 826111 w 1502360"/>
              <a:gd name="connsiteY6" fmla="*/ 1575398 h 2267991"/>
              <a:gd name="connsiteX7" fmla="*/ 872814 w 1502360"/>
              <a:gd name="connsiteY7" fmla="*/ 1672360 h 2267991"/>
              <a:gd name="connsiteX8" fmla="*/ 873857 w 1502360"/>
              <a:gd name="connsiteY8" fmla="*/ 1674525 h 2267991"/>
              <a:gd name="connsiteX9" fmla="*/ 1429515 w 1502360"/>
              <a:gd name="connsiteY9" fmla="*/ 2178876 h 2267991"/>
              <a:gd name="connsiteX10" fmla="*/ 1502360 w 1502360"/>
              <a:gd name="connsiteY10" fmla="*/ 2205541 h 2267991"/>
              <a:gd name="connsiteX11" fmla="*/ 1471030 w 1502360"/>
              <a:gd name="connsiteY11" fmla="*/ 2217009 h 2267991"/>
              <a:gd name="connsiteX12" fmla="*/ 1133856 w 1502360"/>
              <a:gd name="connsiteY12" fmla="*/ 2267991 h 2267991"/>
              <a:gd name="connsiteX13" fmla="*/ 89104 w 1502360"/>
              <a:gd name="connsiteY13" fmla="*/ 1575398 h 2267991"/>
              <a:gd name="connsiteX14" fmla="*/ 66437 w 1502360"/>
              <a:gd name="connsiteY14" fmla="*/ 1513458 h 2267991"/>
              <a:gd name="connsiteX15" fmla="*/ 50976 w 1502360"/>
              <a:gd name="connsiteY15" fmla="*/ 1471211 h 2267991"/>
              <a:gd name="connsiteX16" fmla="*/ 0 w 1502360"/>
              <a:gd name="connsiteY16" fmla="*/ 1133996 h 2267991"/>
              <a:gd name="connsiteX17" fmla="*/ 89104 w 1502360"/>
              <a:gd name="connsiteY17" fmla="*/ 692594 h 2267991"/>
              <a:gd name="connsiteX18" fmla="*/ 1332970 w 1502360"/>
              <a:gd name="connsiteY18" fmla="*/ 18553 h 2267991"/>
              <a:gd name="connsiteX19" fmla="*/ 1362367 w 1502360"/>
              <a:gd name="connsiteY19" fmla="*/ 23040 h 2267991"/>
              <a:gd name="connsiteX20" fmla="*/ 1471030 w 1502360"/>
              <a:gd name="connsiteY20" fmla="*/ 50983 h 2267991"/>
              <a:gd name="connsiteX21" fmla="*/ 1502360 w 1502360"/>
              <a:gd name="connsiteY21" fmla="*/ 62451 h 2267991"/>
              <a:gd name="connsiteX22" fmla="*/ 1429515 w 1502360"/>
              <a:gd name="connsiteY22" fmla="*/ 89116 h 2267991"/>
              <a:gd name="connsiteX23" fmla="*/ 1330400 w 1502360"/>
              <a:gd name="connsiteY23" fmla="*/ 136868 h 2267991"/>
              <a:gd name="connsiteX24" fmla="*/ 1263599 w 1502360"/>
              <a:gd name="connsiteY24" fmla="*/ 177456 h 2267991"/>
              <a:gd name="connsiteX25" fmla="*/ 1286267 w 1502360"/>
              <a:gd name="connsiteY25" fmla="*/ 115515 h 2267991"/>
              <a:gd name="connsiteX26" fmla="*/ 1047354 w 1502360"/>
              <a:gd name="connsiteY26" fmla="*/ 4370 h 2267991"/>
              <a:gd name="connsiteX27" fmla="*/ 1056735 w 1502360"/>
              <a:gd name="connsiteY27" fmla="*/ 65846 h 2267991"/>
              <a:gd name="connsiteX28" fmla="*/ 1122803 w 1502360"/>
              <a:gd name="connsiteY28" fmla="*/ 278708 h 2267991"/>
              <a:gd name="connsiteX29" fmla="*/ 1124352 w 1502360"/>
              <a:gd name="connsiteY29" fmla="*/ 281923 h 2267991"/>
              <a:gd name="connsiteX30" fmla="*/ 1069106 w 1502360"/>
              <a:gd name="connsiteY30" fmla="*/ 332141 h 2267991"/>
              <a:gd name="connsiteX31" fmla="*/ 995925 w 1502360"/>
              <a:gd name="connsiteY31" fmla="*/ 412670 h 2267991"/>
              <a:gd name="connsiteX32" fmla="*/ 932887 w 1502360"/>
              <a:gd name="connsiteY32" fmla="*/ 496981 h 2267991"/>
              <a:gd name="connsiteX33" fmla="*/ 932886 w 1502360"/>
              <a:gd name="connsiteY33" fmla="*/ 496981 h 2267991"/>
              <a:gd name="connsiteX34" fmla="*/ 930652 w 1502360"/>
              <a:gd name="connsiteY34" fmla="*/ 499968 h 2267991"/>
              <a:gd name="connsiteX35" fmla="*/ 760043 w 1502360"/>
              <a:gd name="connsiteY35" fmla="*/ 905455 h 2267991"/>
              <a:gd name="connsiteX36" fmla="*/ 750662 w 1502360"/>
              <a:gd name="connsiteY36" fmla="*/ 966931 h 2267991"/>
              <a:gd name="connsiteX37" fmla="*/ 721234 w 1502360"/>
              <a:gd name="connsiteY37" fmla="*/ 965445 h 2267991"/>
              <a:gd name="connsiteX38" fmla="*/ 115926 w 1502360"/>
              <a:gd name="connsiteY38" fmla="*/ 712351 h 2267991"/>
              <a:gd name="connsiteX39" fmla="*/ 90653 w 1502360"/>
              <a:gd name="connsiteY39" fmla="*/ 689378 h 2267991"/>
              <a:gd name="connsiteX40" fmla="*/ 136850 w 1502360"/>
              <a:gd name="connsiteY40" fmla="*/ 593466 h 2267991"/>
              <a:gd name="connsiteX41" fmla="*/ 499906 w 1502360"/>
              <a:gd name="connsiteY41" fmla="*/ 193669 h 2267991"/>
              <a:gd name="connsiteX42" fmla="*/ 564383 w 1502360"/>
              <a:gd name="connsiteY42" fmla="*/ 154493 h 2267991"/>
              <a:gd name="connsiteX43" fmla="*/ 564383 w 1502360"/>
              <a:gd name="connsiteY43" fmla="*/ 154494 h 2267991"/>
              <a:gd name="connsiteX44" fmla="*/ 593393 w 1502360"/>
              <a:gd name="connsiteY44" fmla="*/ 136868 h 2267991"/>
              <a:gd name="connsiteX45" fmla="*/ 1017926 w 1502360"/>
              <a:gd name="connsiteY45" fmla="*/ 5856 h 2267991"/>
              <a:gd name="connsiteX46" fmla="*/ 1133856 w 1502360"/>
              <a:gd name="connsiteY46" fmla="*/ 0 h 2267991"/>
              <a:gd name="connsiteX47" fmla="*/ 1249786 w 1502360"/>
              <a:gd name="connsiteY47" fmla="*/ 5855 h 2267991"/>
              <a:gd name="connsiteX48" fmla="*/ 1332970 w 1502360"/>
              <a:gd name="connsiteY48" fmla="*/ 18552 h 2267991"/>
              <a:gd name="connsiteX49" fmla="*/ 1286267 w 1502360"/>
              <a:gd name="connsiteY49" fmla="*/ 115514 h 2267991"/>
              <a:gd name="connsiteX50" fmla="*/ 1263599 w 1502360"/>
              <a:gd name="connsiteY50" fmla="*/ 177455 h 2267991"/>
              <a:gd name="connsiteX51" fmla="*/ 1236913 w 1502360"/>
              <a:gd name="connsiteY51" fmla="*/ 193669 h 2267991"/>
              <a:gd name="connsiteX52" fmla="*/ 1149625 w 1502360"/>
              <a:gd name="connsiteY52" fmla="*/ 258949 h 2267991"/>
              <a:gd name="connsiteX53" fmla="*/ 1124352 w 1502360"/>
              <a:gd name="connsiteY53" fmla="*/ 281922 h 2267991"/>
              <a:gd name="connsiteX54" fmla="*/ 1122803 w 1502360"/>
              <a:gd name="connsiteY54" fmla="*/ 278707 h 2267991"/>
              <a:gd name="connsiteX55" fmla="*/ 1056735 w 1502360"/>
              <a:gd name="connsiteY55" fmla="*/ 65845 h 2267991"/>
              <a:gd name="connsiteX56" fmla="*/ 1047354 w 1502360"/>
              <a:gd name="connsiteY56" fmla="*/ 4369 h 226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502360" h="2267991">
                <a:moveTo>
                  <a:pt x="90653" y="689379"/>
                </a:moveTo>
                <a:lnTo>
                  <a:pt x="115926" y="712352"/>
                </a:lnTo>
                <a:cubicBezTo>
                  <a:pt x="283924" y="851013"/>
                  <a:pt x="492533" y="942218"/>
                  <a:pt x="721234" y="965446"/>
                </a:cubicBezTo>
                <a:lnTo>
                  <a:pt x="750662" y="966932"/>
                </a:lnTo>
                <a:lnTo>
                  <a:pt x="742861" y="1018052"/>
                </a:lnTo>
                <a:cubicBezTo>
                  <a:pt x="738990" y="1056173"/>
                  <a:pt x="737007" y="1094853"/>
                  <a:pt x="737007" y="1133996"/>
                </a:cubicBezTo>
                <a:cubicBezTo>
                  <a:pt x="737007" y="1290568"/>
                  <a:pt x="768735" y="1439729"/>
                  <a:pt x="826111" y="1575398"/>
                </a:cubicBezTo>
                <a:lnTo>
                  <a:pt x="872814" y="1672360"/>
                </a:lnTo>
                <a:lnTo>
                  <a:pt x="873857" y="1674525"/>
                </a:lnTo>
                <a:cubicBezTo>
                  <a:pt x="996044" y="1899477"/>
                  <a:pt x="1192123" y="2078456"/>
                  <a:pt x="1429515" y="2178876"/>
                </a:cubicBezTo>
                <a:lnTo>
                  <a:pt x="1502360" y="2205541"/>
                </a:lnTo>
                <a:lnTo>
                  <a:pt x="1471030" y="2217009"/>
                </a:lnTo>
                <a:cubicBezTo>
                  <a:pt x="1364517" y="2250142"/>
                  <a:pt x="1251271" y="2267991"/>
                  <a:pt x="1133856" y="2267991"/>
                </a:cubicBezTo>
                <a:cubicBezTo>
                  <a:pt x="664198" y="2267991"/>
                  <a:pt x="261233" y="1982406"/>
                  <a:pt x="89104" y="1575398"/>
                </a:cubicBezTo>
                <a:lnTo>
                  <a:pt x="66437" y="1513458"/>
                </a:lnTo>
                <a:lnTo>
                  <a:pt x="50976" y="1471211"/>
                </a:lnTo>
                <a:cubicBezTo>
                  <a:pt x="17847" y="1364685"/>
                  <a:pt x="0" y="1251425"/>
                  <a:pt x="0" y="1133996"/>
                </a:cubicBezTo>
                <a:cubicBezTo>
                  <a:pt x="0" y="977424"/>
                  <a:pt x="31728" y="828264"/>
                  <a:pt x="89104" y="692594"/>
                </a:cubicBezTo>
                <a:close/>
                <a:moveTo>
                  <a:pt x="1332970" y="18553"/>
                </a:moveTo>
                <a:lnTo>
                  <a:pt x="1362367" y="23040"/>
                </a:lnTo>
                <a:cubicBezTo>
                  <a:pt x="1399273" y="30593"/>
                  <a:pt x="1435526" y="39939"/>
                  <a:pt x="1471030" y="50983"/>
                </a:cubicBezTo>
                <a:lnTo>
                  <a:pt x="1502360" y="62451"/>
                </a:lnTo>
                <a:lnTo>
                  <a:pt x="1429515" y="89116"/>
                </a:lnTo>
                <a:cubicBezTo>
                  <a:pt x="1395602" y="103462"/>
                  <a:pt x="1362532" y="119411"/>
                  <a:pt x="1330400" y="136868"/>
                </a:cubicBezTo>
                <a:lnTo>
                  <a:pt x="1263599" y="177456"/>
                </a:lnTo>
                <a:lnTo>
                  <a:pt x="1286267" y="115515"/>
                </a:lnTo>
                <a:close/>
                <a:moveTo>
                  <a:pt x="1047354" y="4370"/>
                </a:moveTo>
                <a:lnTo>
                  <a:pt x="1056735" y="65846"/>
                </a:lnTo>
                <a:cubicBezTo>
                  <a:pt x="1071839" y="139666"/>
                  <a:pt x="1094115" y="210874"/>
                  <a:pt x="1122803" y="278708"/>
                </a:cubicBezTo>
                <a:lnTo>
                  <a:pt x="1124352" y="281923"/>
                </a:lnTo>
                <a:lnTo>
                  <a:pt x="1069106" y="332141"/>
                </a:lnTo>
                <a:cubicBezTo>
                  <a:pt x="1043458" y="357792"/>
                  <a:pt x="1019032" y="384667"/>
                  <a:pt x="995925" y="412670"/>
                </a:cubicBezTo>
                <a:lnTo>
                  <a:pt x="932887" y="496981"/>
                </a:lnTo>
                <a:lnTo>
                  <a:pt x="932886" y="496981"/>
                </a:lnTo>
                <a:lnTo>
                  <a:pt x="930652" y="499968"/>
                </a:lnTo>
                <a:cubicBezTo>
                  <a:pt x="849147" y="620626"/>
                  <a:pt x="790251" y="757815"/>
                  <a:pt x="760043" y="905455"/>
                </a:cubicBezTo>
                <a:lnTo>
                  <a:pt x="750662" y="966931"/>
                </a:lnTo>
                <a:lnTo>
                  <a:pt x="721234" y="965445"/>
                </a:lnTo>
                <a:cubicBezTo>
                  <a:pt x="492533" y="942217"/>
                  <a:pt x="283924" y="851012"/>
                  <a:pt x="115926" y="712351"/>
                </a:cubicBezTo>
                <a:lnTo>
                  <a:pt x="90653" y="689378"/>
                </a:lnTo>
                <a:lnTo>
                  <a:pt x="136850" y="593466"/>
                </a:lnTo>
                <a:cubicBezTo>
                  <a:pt x="224126" y="432786"/>
                  <a:pt x="349103" y="295562"/>
                  <a:pt x="499906" y="193669"/>
                </a:cubicBezTo>
                <a:lnTo>
                  <a:pt x="564383" y="154493"/>
                </a:lnTo>
                <a:lnTo>
                  <a:pt x="564383" y="154494"/>
                </a:lnTo>
                <a:lnTo>
                  <a:pt x="593393" y="136868"/>
                </a:lnTo>
                <a:cubicBezTo>
                  <a:pt x="721921" y="67039"/>
                  <a:pt x="865459" y="21342"/>
                  <a:pt x="1017926" y="5856"/>
                </a:cubicBezTo>
                <a:close/>
                <a:moveTo>
                  <a:pt x="1133856" y="0"/>
                </a:moveTo>
                <a:cubicBezTo>
                  <a:pt x="1172994" y="0"/>
                  <a:pt x="1211669" y="1983"/>
                  <a:pt x="1249786" y="5855"/>
                </a:cubicBezTo>
                <a:lnTo>
                  <a:pt x="1332970" y="18552"/>
                </a:lnTo>
                <a:lnTo>
                  <a:pt x="1286267" y="115514"/>
                </a:lnTo>
                <a:lnTo>
                  <a:pt x="1263599" y="177455"/>
                </a:lnTo>
                <a:lnTo>
                  <a:pt x="1236913" y="193669"/>
                </a:lnTo>
                <a:cubicBezTo>
                  <a:pt x="1206753" y="214048"/>
                  <a:pt x="1177625" y="235839"/>
                  <a:pt x="1149625" y="258949"/>
                </a:cubicBezTo>
                <a:lnTo>
                  <a:pt x="1124352" y="281922"/>
                </a:lnTo>
                <a:lnTo>
                  <a:pt x="1122803" y="278707"/>
                </a:lnTo>
                <a:cubicBezTo>
                  <a:pt x="1094115" y="210873"/>
                  <a:pt x="1071839" y="139665"/>
                  <a:pt x="1056735" y="65845"/>
                </a:cubicBezTo>
                <a:lnTo>
                  <a:pt x="1047354" y="4369"/>
                </a:lnTo>
                <a:close/>
              </a:path>
            </a:pathLst>
          </a:custGeom>
          <a:solidFill>
            <a:srgbClr val="9B59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621DF3E2-8A2E-4330-26AF-232E2670A891}"/>
              </a:ext>
            </a:extLst>
          </p:cNvPr>
          <p:cNvSpPr/>
          <p:nvPr/>
        </p:nvSpPr>
        <p:spPr>
          <a:xfrm>
            <a:off x="-3886200" y="7581900"/>
            <a:ext cx="2201276" cy="2090537"/>
          </a:xfrm>
          <a:custGeom>
            <a:avLst/>
            <a:gdLst>
              <a:gd name="connsiteX0" fmla="*/ 1133856 w 2201276"/>
              <a:gd name="connsiteY0" fmla="*/ 0 h 2090537"/>
              <a:gd name="connsiteX1" fmla="*/ 1471030 w 2201276"/>
              <a:gd name="connsiteY1" fmla="*/ 50982 h 2090537"/>
              <a:gd name="connsiteX2" fmla="*/ 1544637 w 2201276"/>
              <a:gd name="connsiteY2" fmla="*/ 77926 h 2090537"/>
              <a:gd name="connsiteX3" fmla="*/ 1516891 w 2201276"/>
              <a:gd name="connsiteY3" fmla="*/ 185844 h 2090537"/>
              <a:gd name="connsiteX4" fmla="*/ 1493855 w 2201276"/>
              <a:gd name="connsiteY4" fmla="*/ 414384 h 2090537"/>
              <a:gd name="connsiteX5" fmla="*/ 1493855 w 2201276"/>
              <a:gd name="connsiteY5" fmla="*/ 414384 h 2090537"/>
              <a:gd name="connsiteX6" fmla="*/ 1516891 w 2201276"/>
              <a:gd name="connsiteY6" fmla="*/ 185845 h 2090537"/>
              <a:gd name="connsiteX7" fmla="*/ 1544637 w 2201276"/>
              <a:gd name="connsiteY7" fmla="*/ 77927 h 2090537"/>
              <a:gd name="connsiteX8" fmla="*/ 1575204 w 2201276"/>
              <a:gd name="connsiteY8" fmla="*/ 89116 h 2090537"/>
              <a:gd name="connsiteX9" fmla="*/ 1935613 w 2201276"/>
              <a:gd name="connsiteY9" fmla="*/ 332141 h 2090537"/>
              <a:gd name="connsiteX10" fmla="*/ 1962516 w 2201276"/>
              <a:gd name="connsiteY10" fmla="*/ 361745 h 2090537"/>
              <a:gd name="connsiteX11" fmla="*/ 2008794 w 2201276"/>
              <a:gd name="connsiteY11" fmla="*/ 412670 h 2090537"/>
              <a:gd name="connsiteX12" fmla="*/ 2130862 w 2201276"/>
              <a:gd name="connsiteY12" fmla="*/ 593467 h 2090537"/>
              <a:gd name="connsiteX13" fmla="*/ 2131905 w 2201276"/>
              <a:gd name="connsiteY13" fmla="*/ 595632 h 2090537"/>
              <a:gd name="connsiteX14" fmla="*/ 2178608 w 2201276"/>
              <a:gd name="connsiteY14" fmla="*/ 692594 h 2090537"/>
              <a:gd name="connsiteX15" fmla="*/ 2201276 w 2201276"/>
              <a:gd name="connsiteY15" fmla="*/ 754535 h 2090537"/>
              <a:gd name="connsiteX16" fmla="*/ 2134475 w 2201276"/>
              <a:gd name="connsiteY16" fmla="*/ 713947 h 2090537"/>
              <a:gd name="connsiteX17" fmla="*/ 2035360 w 2201276"/>
              <a:gd name="connsiteY17" fmla="*/ 666195 h 2090537"/>
              <a:gd name="connsiteX18" fmla="*/ 1962516 w 2201276"/>
              <a:gd name="connsiteY18" fmla="*/ 639530 h 2090537"/>
              <a:gd name="connsiteX19" fmla="*/ 1931186 w 2201276"/>
              <a:gd name="connsiteY19" fmla="*/ 628062 h 2090537"/>
              <a:gd name="connsiteX20" fmla="*/ 1822523 w 2201276"/>
              <a:gd name="connsiteY20" fmla="*/ 600119 h 2090537"/>
              <a:gd name="connsiteX21" fmla="*/ 1793126 w 2201276"/>
              <a:gd name="connsiteY21" fmla="*/ 595632 h 2090537"/>
              <a:gd name="connsiteX22" fmla="*/ 1709942 w 2201276"/>
              <a:gd name="connsiteY22" fmla="*/ 582935 h 2090537"/>
              <a:gd name="connsiteX23" fmla="*/ 1594012 w 2201276"/>
              <a:gd name="connsiteY23" fmla="*/ 577080 h 2090537"/>
              <a:gd name="connsiteX24" fmla="*/ 1507510 w 2201276"/>
              <a:gd name="connsiteY24" fmla="*/ 581449 h 2090537"/>
              <a:gd name="connsiteX25" fmla="*/ 1507510 w 2201276"/>
              <a:gd name="connsiteY25" fmla="*/ 581448 h 2090537"/>
              <a:gd name="connsiteX26" fmla="*/ 1478082 w 2201276"/>
              <a:gd name="connsiteY26" fmla="*/ 582934 h 2090537"/>
              <a:gd name="connsiteX27" fmla="*/ 1053549 w 2201276"/>
              <a:gd name="connsiteY27" fmla="*/ 713946 h 2090537"/>
              <a:gd name="connsiteX28" fmla="*/ 1024539 w 2201276"/>
              <a:gd name="connsiteY28" fmla="*/ 731572 h 2090537"/>
              <a:gd name="connsiteX29" fmla="*/ 1022305 w 2201276"/>
              <a:gd name="connsiteY29" fmla="*/ 728584 h 2090537"/>
              <a:gd name="connsiteX30" fmla="*/ 1022290 w 2201276"/>
              <a:gd name="connsiteY30" fmla="*/ 728560 h 2090537"/>
              <a:gd name="connsiteX31" fmla="*/ 948754 w 2201276"/>
              <a:gd name="connsiteY31" fmla="*/ 600606 h 2090537"/>
              <a:gd name="connsiteX32" fmla="*/ 930437 w 2201276"/>
              <a:gd name="connsiteY32" fmla="*/ 560722 h 2090537"/>
              <a:gd name="connsiteX33" fmla="*/ 889918 w 2201276"/>
              <a:gd name="connsiteY33" fmla="*/ 457873 h 2090537"/>
              <a:gd name="connsiteX34" fmla="*/ 875899 w 2201276"/>
              <a:gd name="connsiteY34" fmla="*/ 415557 h 2090537"/>
              <a:gd name="connsiteX35" fmla="*/ 841725 w 2201276"/>
              <a:gd name="connsiteY35" fmla="*/ 267256 h 2090537"/>
              <a:gd name="connsiteX36" fmla="*/ 841724 w 2201276"/>
              <a:gd name="connsiteY36" fmla="*/ 267254 h 2090537"/>
              <a:gd name="connsiteX37" fmla="*/ 833138 w 2201276"/>
              <a:gd name="connsiteY37" fmla="*/ 153756 h 2090537"/>
              <a:gd name="connsiteX38" fmla="*/ 828660 w 2201276"/>
              <a:gd name="connsiteY38" fmla="*/ 94557 h 2090537"/>
              <a:gd name="connsiteX39" fmla="*/ 828660 w 2201276"/>
              <a:gd name="connsiteY39" fmla="*/ 94558 h 2090537"/>
              <a:gd name="connsiteX40" fmla="*/ 833138 w 2201276"/>
              <a:gd name="connsiteY40" fmla="*/ 153756 h 2090537"/>
              <a:gd name="connsiteX41" fmla="*/ 841724 w 2201276"/>
              <a:gd name="connsiteY41" fmla="*/ 267253 h 2090537"/>
              <a:gd name="connsiteX42" fmla="*/ 841724 w 2201276"/>
              <a:gd name="connsiteY42" fmla="*/ 267254 h 2090537"/>
              <a:gd name="connsiteX43" fmla="*/ 841724 w 2201276"/>
              <a:gd name="connsiteY43" fmla="*/ 267254 h 2090537"/>
              <a:gd name="connsiteX44" fmla="*/ 841725 w 2201276"/>
              <a:gd name="connsiteY44" fmla="*/ 267256 h 2090537"/>
              <a:gd name="connsiteX45" fmla="*/ 867934 w 2201276"/>
              <a:gd name="connsiteY45" fmla="*/ 391514 h 2090537"/>
              <a:gd name="connsiteX46" fmla="*/ 875899 w 2201276"/>
              <a:gd name="connsiteY46" fmla="*/ 415557 h 2090537"/>
              <a:gd name="connsiteX47" fmla="*/ 879636 w 2201276"/>
              <a:gd name="connsiteY47" fmla="*/ 431773 h 2090537"/>
              <a:gd name="connsiteX48" fmla="*/ 889918 w 2201276"/>
              <a:gd name="connsiteY48" fmla="*/ 457873 h 2090537"/>
              <a:gd name="connsiteX49" fmla="*/ 907308 w 2201276"/>
              <a:gd name="connsiteY49" fmla="*/ 510364 h 2090537"/>
              <a:gd name="connsiteX50" fmla="*/ 930437 w 2201276"/>
              <a:gd name="connsiteY50" fmla="*/ 560722 h 2090537"/>
              <a:gd name="connsiteX51" fmla="*/ 940471 w 2201276"/>
              <a:gd name="connsiteY51" fmla="*/ 586192 h 2090537"/>
              <a:gd name="connsiteX52" fmla="*/ 948754 w 2201276"/>
              <a:gd name="connsiteY52" fmla="*/ 600606 h 2090537"/>
              <a:gd name="connsiteX53" fmla="*/ 959036 w 2201276"/>
              <a:gd name="connsiteY53" fmla="*/ 622992 h 2090537"/>
              <a:gd name="connsiteX54" fmla="*/ 1022290 w 2201276"/>
              <a:gd name="connsiteY54" fmla="*/ 728560 h 2090537"/>
              <a:gd name="connsiteX55" fmla="*/ 1022305 w 2201276"/>
              <a:gd name="connsiteY55" fmla="*/ 728585 h 2090537"/>
              <a:gd name="connsiteX56" fmla="*/ 1024539 w 2201276"/>
              <a:gd name="connsiteY56" fmla="*/ 731573 h 2090537"/>
              <a:gd name="connsiteX57" fmla="*/ 960062 w 2201276"/>
              <a:gd name="connsiteY57" fmla="*/ 770749 h 2090537"/>
              <a:gd name="connsiteX58" fmla="*/ 597006 w 2201276"/>
              <a:gd name="connsiteY58" fmla="*/ 1170546 h 2090537"/>
              <a:gd name="connsiteX59" fmla="*/ 550809 w 2201276"/>
              <a:gd name="connsiteY59" fmla="*/ 1266458 h 2090537"/>
              <a:gd name="connsiteX60" fmla="*/ 549260 w 2201276"/>
              <a:gd name="connsiteY60" fmla="*/ 1269673 h 2090537"/>
              <a:gd name="connsiteX61" fmla="*/ 460156 w 2201276"/>
              <a:gd name="connsiteY61" fmla="*/ 1711075 h 2090537"/>
              <a:gd name="connsiteX62" fmla="*/ 511132 w 2201276"/>
              <a:gd name="connsiteY62" fmla="*/ 2048290 h 2090537"/>
              <a:gd name="connsiteX63" fmla="*/ 526593 w 2201276"/>
              <a:gd name="connsiteY63" fmla="*/ 2090537 h 2090537"/>
              <a:gd name="connsiteX64" fmla="*/ 499906 w 2201276"/>
              <a:gd name="connsiteY64" fmla="*/ 2074322 h 2090537"/>
              <a:gd name="connsiteX65" fmla="*/ 0 w 2201276"/>
              <a:gd name="connsiteY65" fmla="*/ 1133996 h 2090537"/>
              <a:gd name="connsiteX66" fmla="*/ 136850 w 2201276"/>
              <a:gd name="connsiteY66" fmla="*/ 593467 h 2090537"/>
              <a:gd name="connsiteX67" fmla="*/ 170500 w 2201276"/>
              <a:gd name="connsiteY67" fmla="*/ 538072 h 2090537"/>
              <a:gd name="connsiteX68" fmla="*/ 193645 w 2201276"/>
              <a:gd name="connsiteY68" fmla="*/ 499969 h 2090537"/>
              <a:gd name="connsiteX69" fmla="*/ 796682 w 2201276"/>
              <a:gd name="connsiteY69" fmla="*/ 50983 h 2090537"/>
              <a:gd name="connsiteX70" fmla="*/ 831310 w 2201276"/>
              <a:gd name="connsiteY70" fmla="*/ 42079 h 2090537"/>
              <a:gd name="connsiteX71" fmla="*/ 831310 w 2201276"/>
              <a:gd name="connsiteY71" fmla="*/ 42078 h 2090537"/>
              <a:gd name="connsiteX72" fmla="*/ 905345 w 2201276"/>
              <a:gd name="connsiteY72" fmla="*/ 23039 h 2090537"/>
              <a:gd name="connsiteX73" fmla="*/ 1133856 w 2201276"/>
              <a:gd name="connsiteY73" fmla="*/ 0 h 20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201276" h="2090537">
                <a:moveTo>
                  <a:pt x="1133856" y="0"/>
                </a:moveTo>
                <a:cubicBezTo>
                  <a:pt x="1251271" y="0"/>
                  <a:pt x="1364517" y="17849"/>
                  <a:pt x="1471030" y="50982"/>
                </a:cubicBezTo>
                <a:lnTo>
                  <a:pt x="1544637" y="77926"/>
                </a:lnTo>
                <a:lnTo>
                  <a:pt x="1516891" y="185844"/>
                </a:lnTo>
                <a:cubicBezTo>
                  <a:pt x="1501787" y="259665"/>
                  <a:pt x="1493855" y="336098"/>
                  <a:pt x="1493855" y="414384"/>
                </a:cubicBezTo>
                <a:lnTo>
                  <a:pt x="1493855" y="414384"/>
                </a:lnTo>
                <a:lnTo>
                  <a:pt x="1516891" y="185845"/>
                </a:lnTo>
                <a:lnTo>
                  <a:pt x="1544637" y="77927"/>
                </a:lnTo>
                <a:lnTo>
                  <a:pt x="1575204" y="89116"/>
                </a:lnTo>
                <a:cubicBezTo>
                  <a:pt x="1710856" y="146499"/>
                  <a:pt x="1833019" y="229534"/>
                  <a:pt x="1935613" y="332141"/>
                </a:cubicBezTo>
                <a:lnTo>
                  <a:pt x="1962516" y="361745"/>
                </a:lnTo>
                <a:lnTo>
                  <a:pt x="2008794" y="412670"/>
                </a:lnTo>
                <a:cubicBezTo>
                  <a:pt x="2055009" y="468676"/>
                  <a:pt x="2095951" y="529195"/>
                  <a:pt x="2130862" y="593467"/>
                </a:cubicBezTo>
                <a:lnTo>
                  <a:pt x="2131905" y="595632"/>
                </a:lnTo>
                <a:lnTo>
                  <a:pt x="2178608" y="692594"/>
                </a:lnTo>
                <a:lnTo>
                  <a:pt x="2201276" y="754535"/>
                </a:lnTo>
                <a:lnTo>
                  <a:pt x="2134475" y="713947"/>
                </a:lnTo>
                <a:cubicBezTo>
                  <a:pt x="2102343" y="696490"/>
                  <a:pt x="2069273" y="680541"/>
                  <a:pt x="2035360" y="666195"/>
                </a:cubicBezTo>
                <a:lnTo>
                  <a:pt x="1962516" y="639530"/>
                </a:lnTo>
                <a:lnTo>
                  <a:pt x="1931186" y="628062"/>
                </a:lnTo>
                <a:cubicBezTo>
                  <a:pt x="1895682" y="617018"/>
                  <a:pt x="1859429" y="607672"/>
                  <a:pt x="1822523" y="600119"/>
                </a:cubicBezTo>
                <a:lnTo>
                  <a:pt x="1793126" y="595632"/>
                </a:lnTo>
                <a:lnTo>
                  <a:pt x="1709942" y="582935"/>
                </a:lnTo>
                <a:cubicBezTo>
                  <a:pt x="1671825" y="579063"/>
                  <a:pt x="1633150" y="577080"/>
                  <a:pt x="1594012" y="577080"/>
                </a:cubicBezTo>
                <a:lnTo>
                  <a:pt x="1507510" y="581449"/>
                </a:lnTo>
                <a:lnTo>
                  <a:pt x="1507510" y="581448"/>
                </a:lnTo>
                <a:lnTo>
                  <a:pt x="1478082" y="582934"/>
                </a:lnTo>
                <a:cubicBezTo>
                  <a:pt x="1325615" y="598420"/>
                  <a:pt x="1182077" y="644117"/>
                  <a:pt x="1053549" y="713946"/>
                </a:cubicBezTo>
                <a:lnTo>
                  <a:pt x="1024539" y="731572"/>
                </a:lnTo>
                <a:lnTo>
                  <a:pt x="1022305" y="728584"/>
                </a:lnTo>
                <a:lnTo>
                  <a:pt x="1022290" y="728560"/>
                </a:lnTo>
                <a:lnTo>
                  <a:pt x="948754" y="600606"/>
                </a:lnTo>
                <a:lnTo>
                  <a:pt x="930437" y="560722"/>
                </a:lnTo>
                <a:lnTo>
                  <a:pt x="889918" y="457873"/>
                </a:lnTo>
                <a:lnTo>
                  <a:pt x="875899" y="415557"/>
                </a:lnTo>
                <a:lnTo>
                  <a:pt x="841725" y="267256"/>
                </a:lnTo>
                <a:lnTo>
                  <a:pt x="841724" y="267254"/>
                </a:lnTo>
                <a:lnTo>
                  <a:pt x="833138" y="153756"/>
                </a:lnTo>
                <a:lnTo>
                  <a:pt x="828660" y="94557"/>
                </a:lnTo>
                <a:lnTo>
                  <a:pt x="828660" y="94558"/>
                </a:lnTo>
                <a:lnTo>
                  <a:pt x="833138" y="153756"/>
                </a:lnTo>
                <a:lnTo>
                  <a:pt x="841724" y="267253"/>
                </a:lnTo>
                <a:lnTo>
                  <a:pt x="841724" y="267254"/>
                </a:lnTo>
                <a:lnTo>
                  <a:pt x="841724" y="267254"/>
                </a:lnTo>
                <a:lnTo>
                  <a:pt x="841725" y="267256"/>
                </a:lnTo>
                <a:lnTo>
                  <a:pt x="867934" y="391514"/>
                </a:lnTo>
                <a:lnTo>
                  <a:pt x="875899" y="415557"/>
                </a:lnTo>
                <a:lnTo>
                  <a:pt x="879636" y="431773"/>
                </a:lnTo>
                <a:lnTo>
                  <a:pt x="889918" y="457873"/>
                </a:lnTo>
                <a:lnTo>
                  <a:pt x="907308" y="510364"/>
                </a:lnTo>
                <a:lnTo>
                  <a:pt x="930437" y="560722"/>
                </a:lnTo>
                <a:lnTo>
                  <a:pt x="940471" y="586192"/>
                </a:lnTo>
                <a:lnTo>
                  <a:pt x="948754" y="600606"/>
                </a:lnTo>
                <a:lnTo>
                  <a:pt x="959036" y="622992"/>
                </a:lnTo>
                <a:lnTo>
                  <a:pt x="1022290" y="728560"/>
                </a:lnTo>
                <a:lnTo>
                  <a:pt x="1022305" y="728585"/>
                </a:lnTo>
                <a:lnTo>
                  <a:pt x="1024539" y="731573"/>
                </a:lnTo>
                <a:lnTo>
                  <a:pt x="960062" y="770749"/>
                </a:lnTo>
                <a:cubicBezTo>
                  <a:pt x="809259" y="872642"/>
                  <a:pt x="684282" y="1009866"/>
                  <a:pt x="597006" y="1170546"/>
                </a:cubicBezTo>
                <a:lnTo>
                  <a:pt x="550809" y="1266458"/>
                </a:lnTo>
                <a:lnTo>
                  <a:pt x="549260" y="1269673"/>
                </a:lnTo>
                <a:cubicBezTo>
                  <a:pt x="491884" y="1405343"/>
                  <a:pt x="460156" y="1554503"/>
                  <a:pt x="460156" y="1711075"/>
                </a:cubicBezTo>
                <a:cubicBezTo>
                  <a:pt x="460156" y="1828504"/>
                  <a:pt x="478003" y="1941764"/>
                  <a:pt x="511132" y="2048290"/>
                </a:cubicBezTo>
                <a:lnTo>
                  <a:pt x="526593" y="2090537"/>
                </a:lnTo>
                <a:lnTo>
                  <a:pt x="499906" y="2074322"/>
                </a:lnTo>
                <a:cubicBezTo>
                  <a:pt x="198299" y="1870536"/>
                  <a:pt x="0" y="1525426"/>
                  <a:pt x="0" y="1133996"/>
                </a:cubicBezTo>
                <a:cubicBezTo>
                  <a:pt x="0" y="938281"/>
                  <a:pt x="49574" y="754146"/>
                  <a:pt x="136850" y="593467"/>
                </a:cubicBezTo>
                <a:lnTo>
                  <a:pt x="170500" y="538072"/>
                </a:lnTo>
                <a:lnTo>
                  <a:pt x="193645" y="499969"/>
                </a:lnTo>
                <a:cubicBezTo>
                  <a:pt x="336279" y="288818"/>
                  <a:pt x="548152" y="128294"/>
                  <a:pt x="796682" y="50983"/>
                </a:cubicBezTo>
                <a:lnTo>
                  <a:pt x="831310" y="42079"/>
                </a:lnTo>
                <a:lnTo>
                  <a:pt x="831310" y="42078"/>
                </a:lnTo>
                <a:lnTo>
                  <a:pt x="905345" y="23039"/>
                </a:lnTo>
                <a:cubicBezTo>
                  <a:pt x="979156" y="7933"/>
                  <a:pt x="1055580" y="0"/>
                  <a:pt x="1133856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E79B9C1F-CF50-CC25-5FAE-32A68820E669}"/>
              </a:ext>
            </a:extLst>
          </p:cNvPr>
          <p:cNvSpPr/>
          <p:nvPr/>
        </p:nvSpPr>
        <p:spPr>
          <a:xfrm>
            <a:off x="18745200" y="4836095"/>
            <a:ext cx="2201276" cy="2090536"/>
          </a:xfrm>
          <a:custGeom>
            <a:avLst/>
            <a:gdLst>
              <a:gd name="connsiteX0" fmla="*/ 2201276 w 2201276"/>
              <a:gd name="connsiteY0" fmla="*/ 1336003 h 2090536"/>
              <a:gd name="connsiteX1" fmla="*/ 2178608 w 2201276"/>
              <a:gd name="connsiteY1" fmla="*/ 1397943 h 2090536"/>
              <a:gd name="connsiteX2" fmla="*/ 1133856 w 2201276"/>
              <a:gd name="connsiteY2" fmla="*/ 2090536 h 2090536"/>
              <a:gd name="connsiteX3" fmla="*/ 796682 w 2201276"/>
              <a:gd name="connsiteY3" fmla="*/ 2039554 h 2090536"/>
              <a:gd name="connsiteX4" fmla="*/ 765353 w 2201276"/>
              <a:gd name="connsiteY4" fmla="*/ 2028086 h 2090536"/>
              <a:gd name="connsiteX5" fmla="*/ 838197 w 2201276"/>
              <a:gd name="connsiteY5" fmla="*/ 2001421 h 2090536"/>
              <a:gd name="connsiteX6" fmla="*/ 1393855 w 2201276"/>
              <a:gd name="connsiteY6" fmla="*/ 1497070 h 2090536"/>
              <a:gd name="connsiteX7" fmla="*/ 1394898 w 2201276"/>
              <a:gd name="connsiteY7" fmla="*/ 1494905 h 2090536"/>
              <a:gd name="connsiteX8" fmla="*/ 1478082 w 2201276"/>
              <a:gd name="connsiteY8" fmla="*/ 1507602 h 2090536"/>
              <a:gd name="connsiteX9" fmla="*/ 1594012 w 2201276"/>
              <a:gd name="connsiteY9" fmla="*/ 1513457 h 2090536"/>
              <a:gd name="connsiteX10" fmla="*/ 2134475 w 2201276"/>
              <a:gd name="connsiteY10" fmla="*/ 1376590 h 2090536"/>
              <a:gd name="connsiteX11" fmla="*/ 526592 w 2201276"/>
              <a:gd name="connsiteY11" fmla="*/ 0 h 2090536"/>
              <a:gd name="connsiteX12" fmla="*/ 511132 w 2201276"/>
              <a:gd name="connsiteY12" fmla="*/ 42246 h 2090536"/>
              <a:gd name="connsiteX13" fmla="*/ 483192 w 2201276"/>
              <a:gd name="connsiteY13" fmla="*/ 150921 h 2090536"/>
              <a:gd name="connsiteX14" fmla="*/ 467192 w 2201276"/>
              <a:gd name="connsiteY14" fmla="*/ 255774 h 2090536"/>
              <a:gd name="connsiteX15" fmla="*/ 466010 w 2201276"/>
              <a:gd name="connsiteY15" fmla="*/ 263517 h 2090536"/>
              <a:gd name="connsiteX16" fmla="*/ 460156 w 2201276"/>
              <a:gd name="connsiteY16" fmla="*/ 379461 h 2090536"/>
              <a:gd name="connsiteX17" fmla="*/ 462806 w 2201276"/>
              <a:gd name="connsiteY17" fmla="*/ 431941 h 2090536"/>
              <a:gd name="connsiteX18" fmla="*/ 466010 w 2201276"/>
              <a:gd name="connsiteY18" fmla="*/ 495405 h 2090536"/>
              <a:gd name="connsiteX19" fmla="*/ 483192 w 2201276"/>
              <a:gd name="connsiteY19" fmla="*/ 608001 h 2090536"/>
              <a:gd name="connsiteX20" fmla="*/ 510937 w 2201276"/>
              <a:gd name="connsiteY20" fmla="*/ 715920 h 2090536"/>
              <a:gd name="connsiteX21" fmla="*/ 511132 w 2201276"/>
              <a:gd name="connsiteY21" fmla="*/ 716676 h 2090536"/>
              <a:gd name="connsiteX22" fmla="*/ 719074 w 2201276"/>
              <a:gd name="connsiteY22" fmla="*/ 1100787 h 2090536"/>
              <a:gd name="connsiteX23" fmla="*/ 765353 w 2201276"/>
              <a:gd name="connsiteY23" fmla="*/ 1151713 h 2090536"/>
              <a:gd name="connsiteX24" fmla="*/ 792255 w 2201276"/>
              <a:gd name="connsiteY24" fmla="*/ 1181317 h 2090536"/>
              <a:gd name="connsiteX25" fmla="*/ 1365501 w 2201276"/>
              <a:gd name="connsiteY25" fmla="*/ 1490417 h 2090536"/>
              <a:gd name="connsiteX26" fmla="*/ 1394898 w 2201276"/>
              <a:gd name="connsiteY26" fmla="*/ 1494904 h 2090536"/>
              <a:gd name="connsiteX27" fmla="*/ 1393855 w 2201276"/>
              <a:gd name="connsiteY27" fmla="*/ 1497069 h 2090536"/>
              <a:gd name="connsiteX28" fmla="*/ 838197 w 2201276"/>
              <a:gd name="connsiteY28" fmla="*/ 2001420 h 2090536"/>
              <a:gd name="connsiteX29" fmla="*/ 765353 w 2201276"/>
              <a:gd name="connsiteY29" fmla="*/ 2028085 h 2090536"/>
              <a:gd name="connsiteX30" fmla="*/ 692508 w 2201276"/>
              <a:gd name="connsiteY30" fmla="*/ 2001420 h 2090536"/>
              <a:gd name="connsiteX31" fmla="*/ 136850 w 2201276"/>
              <a:gd name="connsiteY31" fmla="*/ 1497069 h 2090536"/>
              <a:gd name="connsiteX32" fmla="*/ 135807 w 2201276"/>
              <a:gd name="connsiteY32" fmla="*/ 1494904 h 2090536"/>
              <a:gd name="connsiteX33" fmla="*/ 89104 w 2201276"/>
              <a:gd name="connsiteY33" fmla="*/ 1397942 h 2090536"/>
              <a:gd name="connsiteX34" fmla="*/ 0 w 2201276"/>
              <a:gd name="connsiteY34" fmla="*/ 956540 h 2090536"/>
              <a:gd name="connsiteX35" fmla="*/ 5854 w 2201276"/>
              <a:gd name="connsiteY35" fmla="*/ 840596 h 2090536"/>
              <a:gd name="connsiteX36" fmla="*/ 13655 w 2201276"/>
              <a:gd name="connsiteY36" fmla="*/ 789476 h 2090536"/>
              <a:gd name="connsiteX37" fmla="*/ 23036 w 2201276"/>
              <a:gd name="connsiteY37" fmla="*/ 728000 h 2090536"/>
              <a:gd name="connsiteX38" fmla="*/ 193645 w 2201276"/>
              <a:gd name="connsiteY38" fmla="*/ 322513 h 2090536"/>
              <a:gd name="connsiteX39" fmla="*/ 195880 w 2201276"/>
              <a:gd name="connsiteY39" fmla="*/ 319525 h 2090536"/>
              <a:gd name="connsiteX40" fmla="*/ 258918 w 2201276"/>
              <a:gd name="connsiteY40" fmla="*/ 235214 h 2090536"/>
              <a:gd name="connsiteX41" fmla="*/ 332099 w 2201276"/>
              <a:gd name="connsiteY41" fmla="*/ 154685 h 2090536"/>
              <a:gd name="connsiteX42" fmla="*/ 387345 w 2201276"/>
              <a:gd name="connsiteY42" fmla="*/ 104467 h 2090536"/>
              <a:gd name="connsiteX43" fmla="*/ 412618 w 2201276"/>
              <a:gd name="connsiteY43" fmla="*/ 81494 h 2090536"/>
              <a:gd name="connsiteX44" fmla="*/ 499906 w 2201276"/>
              <a:gd name="connsiteY44" fmla="*/ 16214 h 209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01276" h="2090536">
                <a:moveTo>
                  <a:pt x="2201276" y="1336003"/>
                </a:moveTo>
                <a:lnTo>
                  <a:pt x="2178608" y="1397943"/>
                </a:lnTo>
                <a:cubicBezTo>
                  <a:pt x="2006479" y="1804951"/>
                  <a:pt x="1603514" y="2090536"/>
                  <a:pt x="1133856" y="2090536"/>
                </a:cubicBezTo>
                <a:cubicBezTo>
                  <a:pt x="1016441" y="2090536"/>
                  <a:pt x="903195" y="2072687"/>
                  <a:pt x="796682" y="2039554"/>
                </a:cubicBezTo>
                <a:lnTo>
                  <a:pt x="765353" y="2028086"/>
                </a:lnTo>
                <a:lnTo>
                  <a:pt x="838197" y="2001421"/>
                </a:lnTo>
                <a:cubicBezTo>
                  <a:pt x="1075589" y="1901001"/>
                  <a:pt x="1271669" y="1722022"/>
                  <a:pt x="1393855" y="1497070"/>
                </a:cubicBezTo>
                <a:lnTo>
                  <a:pt x="1394898" y="1494905"/>
                </a:lnTo>
                <a:lnTo>
                  <a:pt x="1478082" y="1507602"/>
                </a:lnTo>
                <a:cubicBezTo>
                  <a:pt x="1516199" y="1511474"/>
                  <a:pt x="1554874" y="1513457"/>
                  <a:pt x="1594012" y="1513457"/>
                </a:cubicBezTo>
                <a:cubicBezTo>
                  <a:pt x="1789703" y="1513457"/>
                  <a:pt x="1973815" y="1463876"/>
                  <a:pt x="2134475" y="1376590"/>
                </a:cubicBezTo>
                <a:close/>
                <a:moveTo>
                  <a:pt x="526592" y="0"/>
                </a:moveTo>
                <a:lnTo>
                  <a:pt x="511132" y="42246"/>
                </a:lnTo>
                <a:cubicBezTo>
                  <a:pt x="500089" y="77755"/>
                  <a:pt x="490744" y="114012"/>
                  <a:pt x="483192" y="150921"/>
                </a:cubicBezTo>
                <a:lnTo>
                  <a:pt x="467192" y="255774"/>
                </a:lnTo>
                <a:lnTo>
                  <a:pt x="466010" y="263517"/>
                </a:lnTo>
                <a:cubicBezTo>
                  <a:pt x="462139" y="301638"/>
                  <a:pt x="460156" y="340318"/>
                  <a:pt x="460156" y="379461"/>
                </a:cubicBezTo>
                <a:lnTo>
                  <a:pt x="462806" y="431941"/>
                </a:lnTo>
                <a:lnTo>
                  <a:pt x="466010" y="495405"/>
                </a:lnTo>
                <a:cubicBezTo>
                  <a:pt x="469881" y="533527"/>
                  <a:pt x="475640" y="571091"/>
                  <a:pt x="483192" y="608001"/>
                </a:cubicBezTo>
                <a:lnTo>
                  <a:pt x="510937" y="715920"/>
                </a:lnTo>
                <a:lnTo>
                  <a:pt x="511132" y="716676"/>
                </a:lnTo>
                <a:cubicBezTo>
                  <a:pt x="555304" y="858712"/>
                  <a:pt x="626644" y="988775"/>
                  <a:pt x="719074" y="1100787"/>
                </a:cubicBezTo>
                <a:lnTo>
                  <a:pt x="765353" y="1151713"/>
                </a:lnTo>
                <a:lnTo>
                  <a:pt x="792255" y="1181317"/>
                </a:lnTo>
                <a:cubicBezTo>
                  <a:pt x="946146" y="1335226"/>
                  <a:pt x="1144067" y="1445100"/>
                  <a:pt x="1365501" y="1490417"/>
                </a:cubicBezTo>
                <a:lnTo>
                  <a:pt x="1394898" y="1494904"/>
                </a:lnTo>
                <a:lnTo>
                  <a:pt x="1393855" y="1497069"/>
                </a:lnTo>
                <a:cubicBezTo>
                  <a:pt x="1271669" y="1722021"/>
                  <a:pt x="1075589" y="1901000"/>
                  <a:pt x="838197" y="2001420"/>
                </a:cubicBezTo>
                <a:lnTo>
                  <a:pt x="765353" y="2028085"/>
                </a:lnTo>
                <a:lnTo>
                  <a:pt x="692508" y="2001420"/>
                </a:lnTo>
                <a:cubicBezTo>
                  <a:pt x="455116" y="1901000"/>
                  <a:pt x="259037" y="1722021"/>
                  <a:pt x="136850" y="1497069"/>
                </a:cubicBezTo>
                <a:lnTo>
                  <a:pt x="135807" y="1494904"/>
                </a:lnTo>
                <a:lnTo>
                  <a:pt x="89104" y="1397942"/>
                </a:lnTo>
                <a:cubicBezTo>
                  <a:pt x="31728" y="1262273"/>
                  <a:pt x="0" y="1113112"/>
                  <a:pt x="0" y="956540"/>
                </a:cubicBezTo>
                <a:cubicBezTo>
                  <a:pt x="0" y="917397"/>
                  <a:pt x="1983" y="878717"/>
                  <a:pt x="5854" y="840596"/>
                </a:cubicBezTo>
                <a:lnTo>
                  <a:pt x="13655" y="789476"/>
                </a:lnTo>
                <a:lnTo>
                  <a:pt x="23036" y="728000"/>
                </a:lnTo>
                <a:cubicBezTo>
                  <a:pt x="53244" y="580360"/>
                  <a:pt x="112140" y="443171"/>
                  <a:pt x="193645" y="322513"/>
                </a:cubicBezTo>
                <a:lnTo>
                  <a:pt x="195880" y="319525"/>
                </a:lnTo>
                <a:lnTo>
                  <a:pt x="258918" y="235214"/>
                </a:lnTo>
                <a:cubicBezTo>
                  <a:pt x="282025" y="207211"/>
                  <a:pt x="306451" y="180336"/>
                  <a:pt x="332099" y="154685"/>
                </a:cubicBezTo>
                <a:lnTo>
                  <a:pt x="387345" y="104467"/>
                </a:lnTo>
                <a:lnTo>
                  <a:pt x="412618" y="81494"/>
                </a:lnTo>
                <a:cubicBezTo>
                  <a:pt x="440618" y="58384"/>
                  <a:pt x="469746" y="36593"/>
                  <a:pt x="499906" y="16214"/>
                </a:cubicBezTo>
                <a:close/>
              </a:path>
            </a:pathLst>
          </a:custGeom>
          <a:solidFill>
            <a:srgbClr val="34C3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860F9EC0-3DA4-EB3F-12C0-6D1ACEDC6CC3}"/>
              </a:ext>
            </a:extLst>
          </p:cNvPr>
          <p:cNvSpPr/>
          <p:nvPr/>
        </p:nvSpPr>
        <p:spPr>
          <a:xfrm>
            <a:off x="598332" y="-3126032"/>
            <a:ext cx="2267712" cy="1729918"/>
          </a:xfrm>
          <a:custGeom>
            <a:avLst/>
            <a:gdLst>
              <a:gd name="connsiteX0" fmla="*/ 2216931 w 2267712"/>
              <a:gd name="connsiteY0" fmla="*/ 797537 h 1729918"/>
              <a:gd name="connsiteX1" fmla="*/ 2244676 w 2267712"/>
              <a:gd name="connsiteY1" fmla="*/ 905455 h 1729918"/>
              <a:gd name="connsiteX2" fmla="*/ 2267712 w 2267712"/>
              <a:gd name="connsiteY2" fmla="*/ 1133995 h 1729918"/>
              <a:gd name="connsiteX3" fmla="*/ 2261858 w 2267712"/>
              <a:gd name="connsiteY3" fmla="*/ 1249939 h 1729918"/>
              <a:gd name="connsiteX4" fmla="*/ 2254057 w 2267712"/>
              <a:gd name="connsiteY4" fmla="*/ 1301059 h 1729918"/>
              <a:gd name="connsiteX5" fmla="*/ 2244676 w 2267712"/>
              <a:gd name="connsiteY5" fmla="*/ 1362534 h 1729918"/>
              <a:gd name="connsiteX6" fmla="*/ 2178608 w 2267712"/>
              <a:gd name="connsiteY6" fmla="*/ 1575396 h 1729918"/>
              <a:gd name="connsiteX7" fmla="*/ 2177059 w 2267712"/>
              <a:gd name="connsiteY7" fmla="*/ 1578611 h 1729918"/>
              <a:gd name="connsiteX8" fmla="*/ 2130862 w 2267712"/>
              <a:gd name="connsiteY8" fmla="*/ 1674523 h 1729918"/>
              <a:gd name="connsiteX9" fmla="*/ 2097212 w 2267712"/>
              <a:gd name="connsiteY9" fmla="*/ 1729918 h 1729918"/>
              <a:gd name="connsiteX10" fmla="*/ 2081212 w 2267712"/>
              <a:gd name="connsiteY10" fmla="*/ 1625065 h 1729918"/>
              <a:gd name="connsiteX11" fmla="*/ 2053272 w 2267712"/>
              <a:gd name="connsiteY11" fmla="*/ 1516390 h 1729918"/>
              <a:gd name="connsiteX12" fmla="*/ 2037812 w 2267712"/>
              <a:gd name="connsiteY12" fmla="*/ 1474144 h 1729918"/>
              <a:gd name="connsiteX13" fmla="*/ 2015144 w 2267712"/>
              <a:gd name="connsiteY13" fmla="*/ 1412203 h 1729918"/>
              <a:gd name="connsiteX14" fmla="*/ 1968441 w 2267712"/>
              <a:gd name="connsiteY14" fmla="*/ 1315242 h 1729918"/>
              <a:gd name="connsiteX15" fmla="*/ 1967398 w 2267712"/>
              <a:gd name="connsiteY15" fmla="*/ 1313077 h 1729918"/>
              <a:gd name="connsiteX16" fmla="*/ 1845330 w 2267712"/>
              <a:gd name="connsiteY16" fmla="*/ 1132280 h 1729918"/>
              <a:gd name="connsiteX17" fmla="*/ 1799052 w 2267712"/>
              <a:gd name="connsiteY17" fmla="*/ 1081355 h 1729918"/>
              <a:gd name="connsiteX18" fmla="*/ 1825954 w 2267712"/>
              <a:gd name="connsiteY18" fmla="*/ 1051751 h 1729918"/>
              <a:gd name="connsiteX19" fmla="*/ 2186363 w 2267712"/>
              <a:gd name="connsiteY19" fmla="*/ 808726 h 1729918"/>
              <a:gd name="connsiteX20" fmla="*/ 1001670 w 2267712"/>
              <a:gd name="connsiteY20" fmla="*/ 8335 h 1729918"/>
              <a:gd name="connsiteX21" fmla="*/ 997295 w 2267712"/>
              <a:gd name="connsiteY21" fmla="*/ 12312 h 1729918"/>
              <a:gd name="connsiteX22" fmla="*/ 671050 w 2267712"/>
              <a:gd name="connsiteY22" fmla="*/ 698223 h 1729918"/>
              <a:gd name="connsiteX23" fmla="*/ 667846 w 2267712"/>
              <a:gd name="connsiteY23" fmla="*/ 761688 h 1729918"/>
              <a:gd name="connsiteX24" fmla="*/ 633218 w 2267712"/>
              <a:gd name="connsiteY24" fmla="*/ 770592 h 1729918"/>
              <a:gd name="connsiteX25" fmla="*/ 30181 w 2267712"/>
              <a:gd name="connsiteY25" fmla="*/ 1219578 h 1729918"/>
              <a:gd name="connsiteX26" fmla="*/ 7036 w 2267712"/>
              <a:gd name="connsiteY26" fmla="*/ 1257681 h 1729918"/>
              <a:gd name="connsiteX27" fmla="*/ 5854 w 2267712"/>
              <a:gd name="connsiteY27" fmla="*/ 1249938 h 1729918"/>
              <a:gd name="connsiteX28" fmla="*/ 0 w 2267712"/>
              <a:gd name="connsiteY28" fmla="*/ 1133994 h 1729918"/>
              <a:gd name="connsiteX29" fmla="*/ 905345 w 2267712"/>
              <a:gd name="connsiteY29" fmla="*/ 23038 h 1729918"/>
              <a:gd name="connsiteX30" fmla="*/ 1133856 w 2267712"/>
              <a:gd name="connsiteY30" fmla="*/ 0 h 1729918"/>
              <a:gd name="connsiteX31" fmla="*/ 1767806 w 2267712"/>
              <a:gd name="connsiteY31" fmla="*/ 193669 h 1729918"/>
              <a:gd name="connsiteX32" fmla="*/ 1799051 w 2267712"/>
              <a:gd name="connsiteY32" fmla="*/ 217036 h 1729918"/>
              <a:gd name="connsiteX33" fmla="*/ 1799052 w 2267712"/>
              <a:gd name="connsiteY33" fmla="*/ 217036 h 1729918"/>
              <a:gd name="connsiteX34" fmla="*/ 1855094 w 2267712"/>
              <a:gd name="connsiteY34" fmla="*/ 258948 h 1729918"/>
              <a:gd name="connsiteX35" fmla="*/ 2216736 w 2267712"/>
              <a:gd name="connsiteY35" fmla="*/ 796779 h 1729918"/>
              <a:gd name="connsiteX36" fmla="*/ 2216931 w 2267712"/>
              <a:gd name="connsiteY36" fmla="*/ 797536 h 1729918"/>
              <a:gd name="connsiteX37" fmla="*/ 2186363 w 2267712"/>
              <a:gd name="connsiteY37" fmla="*/ 808725 h 1729918"/>
              <a:gd name="connsiteX38" fmla="*/ 1825954 w 2267712"/>
              <a:gd name="connsiteY38" fmla="*/ 1051750 h 1729918"/>
              <a:gd name="connsiteX39" fmla="*/ 1799052 w 2267712"/>
              <a:gd name="connsiteY39" fmla="*/ 1081354 h 1729918"/>
              <a:gd name="connsiteX40" fmla="*/ 1772149 w 2267712"/>
              <a:gd name="connsiteY40" fmla="*/ 1051750 h 1729918"/>
              <a:gd name="connsiteX41" fmla="*/ 1411740 w 2267712"/>
              <a:gd name="connsiteY41" fmla="*/ 808725 h 1729918"/>
              <a:gd name="connsiteX42" fmla="*/ 1381173 w 2267712"/>
              <a:gd name="connsiteY42" fmla="*/ 797536 h 1729918"/>
              <a:gd name="connsiteX43" fmla="*/ 1381173 w 2267712"/>
              <a:gd name="connsiteY43" fmla="*/ 797537 h 1729918"/>
              <a:gd name="connsiteX44" fmla="*/ 1307566 w 2267712"/>
              <a:gd name="connsiteY44" fmla="*/ 770593 h 1729918"/>
              <a:gd name="connsiteX45" fmla="*/ 970392 w 2267712"/>
              <a:gd name="connsiteY45" fmla="*/ 719611 h 1729918"/>
              <a:gd name="connsiteX46" fmla="*/ 741881 w 2267712"/>
              <a:gd name="connsiteY46" fmla="*/ 742650 h 1729918"/>
              <a:gd name="connsiteX47" fmla="*/ 667846 w 2267712"/>
              <a:gd name="connsiteY47" fmla="*/ 761689 h 1729918"/>
              <a:gd name="connsiteX48" fmla="*/ 671050 w 2267712"/>
              <a:gd name="connsiteY48" fmla="*/ 698224 h 1729918"/>
              <a:gd name="connsiteX49" fmla="*/ 997295 w 2267712"/>
              <a:gd name="connsiteY49" fmla="*/ 12313 h 1729918"/>
              <a:gd name="connsiteX50" fmla="*/ 1001670 w 2267712"/>
              <a:gd name="connsiteY50" fmla="*/ 8336 h 1729918"/>
              <a:gd name="connsiteX51" fmla="*/ 1017926 w 2267712"/>
              <a:gd name="connsiteY51" fmla="*/ 5855 h 1729918"/>
              <a:gd name="connsiteX52" fmla="*/ 1133856 w 2267712"/>
              <a:gd name="connsiteY52" fmla="*/ 0 h 172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267712" h="1729918">
                <a:moveTo>
                  <a:pt x="2216931" y="797537"/>
                </a:moveTo>
                <a:lnTo>
                  <a:pt x="2244676" y="905455"/>
                </a:lnTo>
                <a:cubicBezTo>
                  <a:pt x="2259780" y="979276"/>
                  <a:pt x="2267712" y="1055709"/>
                  <a:pt x="2267712" y="1133995"/>
                </a:cubicBezTo>
                <a:cubicBezTo>
                  <a:pt x="2267712" y="1173138"/>
                  <a:pt x="2265729" y="1211818"/>
                  <a:pt x="2261858" y="1249939"/>
                </a:cubicBezTo>
                <a:lnTo>
                  <a:pt x="2254057" y="1301059"/>
                </a:lnTo>
                <a:lnTo>
                  <a:pt x="2244676" y="1362534"/>
                </a:lnTo>
                <a:cubicBezTo>
                  <a:pt x="2229572" y="1436354"/>
                  <a:pt x="2207296" y="1507562"/>
                  <a:pt x="2178608" y="1575396"/>
                </a:cubicBezTo>
                <a:lnTo>
                  <a:pt x="2177059" y="1578611"/>
                </a:lnTo>
                <a:lnTo>
                  <a:pt x="2130862" y="1674523"/>
                </a:lnTo>
                <a:lnTo>
                  <a:pt x="2097212" y="1729918"/>
                </a:lnTo>
                <a:lnTo>
                  <a:pt x="2081212" y="1625065"/>
                </a:lnTo>
                <a:cubicBezTo>
                  <a:pt x="2073660" y="1588156"/>
                  <a:pt x="2064315" y="1551899"/>
                  <a:pt x="2053272" y="1516390"/>
                </a:cubicBezTo>
                <a:lnTo>
                  <a:pt x="2037812" y="1474144"/>
                </a:lnTo>
                <a:lnTo>
                  <a:pt x="2015144" y="1412203"/>
                </a:lnTo>
                <a:lnTo>
                  <a:pt x="1968441" y="1315242"/>
                </a:lnTo>
                <a:lnTo>
                  <a:pt x="1967398" y="1313077"/>
                </a:lnTo>
                <a:cubicBezTo>
                  <a:pt x="1932487" y="1248805"/>
                  <a:pt x="1891545" y="1188286"/>
                  <a:pt x="1845330" y="1132280"/>
                </a:cubicBezTo>
                <a:lnTo>
                  <a:pt x="1799052" y="1081355"/>
                </a:lnTo>
                <a:lnTo>
                  <a:pt x="1825954" y="1051751"/>
                </a:lnTo>
                <a:cubicBezTo>
                  <a:pt x="1928548" y="949144"/>
                  <a:pt x="2050711" y="866109"/>
                  <a:pt x="2186363" y="808726"/>
                </a:cubicBezTo>
                <a:close/>
                <a:moveTo>
                  <a:pt x="1001670" y="8335"/>
                </a:moveTo>
                <a:lnTo>
                  <a:pt x="997295" y="12312"/>
                </a:lnTo>
                <a:cubicBezTo>
                  <a:pt x="817756" y="191873"/>
                  <a:pt x="698147" y="431372"/>
                  <a:pt x="671050" y="698223"/>
                </a:cubicBezTo>
                <a:lnTo>
                  <a:pt x="667846" y="761688"/>
                </a:lnTo>
                <a:lnTo>
                  <a:pt x="633218" y="770592"/>
                </a:lnTo>
                <a:cubicBezTo>
                  <a:pt x="384688" y="847903"/>
                  <a:pt x="172815" y="1008427"/>
                  <a:pt x="30181" y="1219578"/>
                </a:cubicBezTo>
                <a:lnTo>
                  <a:pt x="7036" y="1257681"/>
                </a:lnTo>
                <a:lnTo>
                  <a:pt x="5854" y="1249938"/>
                </a:lnTo>
                <a:cubicBezTo>
                  <a:pt x="1983" y="1211817"/>
                  <a:pt x="0" y="1173137"/>
                  <a:pt x="0" y="1133994"/>
                </a:cubicBezTo>
                <a:cubicBezTo>
                  <a:pt x="0" y="585992"/>
                  <a:pt x="388666" y="128779"/>
                  <a:pt x="905345" y="23038"/>
                </a:cubicBezTo>
                <a:close/>
                <a:moveTo>
                  <a:pt x="1133856" y="0"/>
                </a:moveTo>
                <a:cubicBezTo>
                  <a:pt x="1368685" y="0"/>
                  <a:pt x="1586841" y="71396"/>
                  <a:pt x="1767806" y="193669"/>
                </a:cubicBezTo>
                <a:lnTo>
                  <a:pt x="1799051" y="217036"/>
                </a:lnTo>
                <a:lnTo>
                  <a:pt x="1799052" y="217036"/>
                </a:lnTo>
                <a:lnTo>
                  <a:pt x="1855094" y="258948"/>
                </a:lnTo>
                <a:cubicBezTo>
                  <a:pt x="2023091" y="397609"/>
                  <a:pt x="2150478" y="583726"/>
                  <a:pt x="2216736" y="796779"/>
                </a:cubicBezTo>
                <a:lnTo>
                  <a:pt x="2216931" y="797536"/>
                </a:lnTo>
                <a:lnTo>
                  <a:pt x="2186363" y="808725"/>
                </a:lnTo>
                <a:cubicBezTo>
                  <a:pt x="2050711" y="866108"/>
                  <a:pt x="1928548" y="949143"/>
                  <a:pt x="1825954" y="1051750"/>
                </a:cubicBezTo>
                <a:lnTo>
                  <a:pt x="1799052" y="1081354"/>
                </a:lnTo>
                <a:lnTo>
                  <a:pt x="1772149" y="1051750"/>
                </a:lnTo>
                <a:cubicBezTo>
                  <a:pt x="1669555" y="949143"/>
                  <a:pt x="1547392" y="866108"/>
                  <a:pt x="1411740" y="808725"/>
                </a:cubicBezTo>
                <a:lnTo>
                  <a:pt x="1381173" y="797536"/>
                </a:lnTo>
                <a:lnTo>
                  <a:pt x="1381173" y="797537"/>
                </a:lnTo>
                <a:lnTo>
                  <a:pt x="1307566" y="770593"/>
                </a:lnTo>
                <a:cubicBezTo>
                  <a:pt x="1201053" y="737460"/>
                  <a:pt x="1087807" y="719611"/>
                  <a:pt x="970392" y="719611"/>
                </a:cubicBezTo>
                <a:cubicBezTo>
                  <a:pt x="892116" y="719611"/>
                  <a:pt x="815692" y="727544"/>
                  <a:pt x="741881" y="742650"/>
                </a:cubicBezTo>
                <a:lnTo>
                  <a:pt x="667846" y="761689"/>
                </a:lnTo>
                <a:lnTo>
                  <a:pt x="671050" y="698224"/>
                </a:lnTo>
                <a:cubicBezTo>
                  <a:pt x="698147" y="431373"/>
                  <a:pt x="817756" y="191874"/>
                  <a:pt x="997295" y="12313"/>
                </a:cubicBezTo>
                <a:lnTo>
                  <a:pt x="1001670" y="8336"/>
                </a:lnTo>
                <a:lnTo>
                  <a:pt x="1017926" y="5855"/>
                </a:lnTo>
                <a:cubicBezTo>
                  <a:pt x="1056043" y="1983"/>
                  <a:pt x="1094718" y="0"/>
                  <a:pt x="1133856" y="0"/>
                </a:cubicBezTo>
                <a:close/>
              </a:path>
            </a:pathLst>
          </a:custGeom>
          <a:solidFill>
            <a:srgbClr val="F5C5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137CF89C-668C-085E-4D56-2A888C0D8295}"/>
              </a:ext>
            </a:extLst>
          </p:cNvPr>
          <p:cNvSpPr/>
          <p:nvPr/>
        </p:nvSpPr>
        <p:spPr>
          <a:xfrm>
            <a:off x="18059400" y="-2232383"/>
            <a:ext cx="2267712" cy="1729919"/>
          </a:xfrm>
          <a:custGeom>
            <a:avLst/>
            <a:gdLst>
              <a:gd name="connsiteX0" fmla="*/ 7036 w 2267712"/>
              <a:gd name="connsiteY0" fmla="*/ 472236 h 1729919"/>
              <a:gd name="connsiteX1" fmla="*/ 30181 w 2267712"/>
              <a:gd name="connsiteY1" fmla="*/ 510339 h 1729919"/>
              <a:gd name="connsiteX2" fmla="*/ 168635 w 2267712"/>
              <a:gd name="connsiteY2" fmla="*/ 678168 h 1729919"/>
              <a:gd name="connsiteX3" fmla="*/ 173008 w 2267712"/>
              <a:gd name="connsiteY3" fmla="*/ 682144 h 1729919"/>
              <a:gd name="connsiteX4" fmla="*/ 76686 w 2267712"/>
              <a:gd name="connsiteY4" fmla="*/ 667441 h 1729919"/>
              <a:gd name="connsiteX5" fmla="*/ 2650 w 2267712"/>
              <a:gd name="connsiteY5" fmla="*/ 648403 h 1729919"/>
              <a:gd name="connsiteX6" fmla="*/ 0 w 2267712"/>
              <a:gd name="connsiteY6" fmla="*/ 595923 h 1729919"/>
              <a:gd name="connsiteX7" fmla="*/ 5854 w 2267712"/>
              <a:gd name="connsiteY7" fmla="*/ 479979 h 1729919"/>
              <a:gd name="connsiteX8" fmla="*/ 2097212 w 2267712"/>
              <a:gd name="connsiteY8" fmla="*/ 0 h 1729919"/>
              <a:gd name="connsiteX9" fmla="*/ 2130862 w 2267712"/>
              <a:gd name="connsiteY9" fmla="*/ 55395 h 1729919"/>
              <a:gd name="connsiteX10" fmla="*/ 2267712 w 2267712"/>
              <a:gd name="connsiteY10" fmla="*/ 595924 h 1729919"/>
              <a:gd name="connsiteX11" fmla="*/ 1767806 w 2267712"/>
              <a:gd name="connsiteY11" fmla="*/ 1536250 h 1729919"/>
              <a:gd name="connsiteX12" fmla="*/ 1741120 w 2267712"/>
              <a:gd name="connsiteY12" fmla="*/ 1552465 h 1729919"/>
              <a:gd name="connsiteX13" fmla="*/ 1674319 w 2267712"/>
              <a:gd name="connsiteY13" fmla="*/ 1593052 h 1729919"/>
              <a:gd name="connsiteX14" fmla="*/ 1133856 w 2267712"/>
              <a:gd name="connsiteY14" fmla="*/ 1729919 h 1729919"/>
              <a:gd name="connsiteX15" fmla="*/ 1017926 w 2267712"/>
              <a:gd name="connsiteY15" fmla="*/ 1724064 h 1729919"/>
              <a:gd name="connsiteX16" fmla="*/ 934742 w 2267712"/>
              <a:gd name="connsiteY16" fmla="*/ 1711367 h 1729919"/>
              <a:gd name="connsiteX17" fmla="*/ 981445 w 2267712"/>
              <a:gd name="connsiteY17" fmla="*/ 1614405 h 1729919"/>
              <a:gd name="connsiteX18" fmla="*/ 1019573 w 2267712"/>
              <a:gd name="connsiteY18" fmla="*/ 1510219 h 1729919"/>
              <a:gd name="connsiteX19" fmla="*/ 1028821 w 2267712"/>
              <a:gd name="connsiteY19" fmla="*/ 1474248 h 1729919"/>
              <a:gd name="connsiteX20" fmla="*/ 1034852 w 2267712"/>
              <a:gd name="connsiteY20" fmla="*/ 1456405 h 1729919"/>
              <a:gd name="connsiteX21" fmla="*/ 1038114 w 2267712"/>
              <a:gd name="connsiteY21" fmla="*/ 1438100 h 1729919"/>
              <a:gd name="connsiteX22" fmla="*/ 1047513 w 2267712"/>
              <a:gd name="connsiteY22" fmla="*/ 1401543 h 1729919"/>
              <a:gd name="connsiteX23" fmla="*/ 1070549 w 2267712"/>
              <a:gd name="connsiteY23" fmla="*/ 1173003 h 1729919"/>
              <a:gd name="connsiteX24" fmla="*/ 1070549 w 2267712"/>
              <a:gd name="connsiteY24" fmla="*/ 1173003 h 1729919"/>
              <a:gd name="connsiteX25" fmla="*/ 1064695 w 2267712"/>
              <a:gd name="connsiteY25" fmla="*/ 1288947 h 1729919"/>
              <a:gd name="connsiteX26" fmla="*/ 1038114 w 2267712"/>
              <a:gd name="connsiteY26" fmla="*/ 1438100 h 1729919"/>
              <a:gd name="connsiteX27" fmla="*/ 1028821 w 2267712"/>
              <a:gd name="connsiteY27" fmla="*/ 1474248 h 1729919"/>
              <a:gd name="connsiteX28" fmla="*/ 981445 w 2267712"/>
              <a:gd name="connsiteY28" fmla="*/ 1614404 h 1729919"/>
              <a:gd name="connsiteX29" fmla="*/ 934742 w 2267712"/>
              <a:gd name="connsiteY29" fmla="*/ 1711366 h 1729919"/>
              <a:gd name="connsiteX30" fmla="*/ 905345 w 2267712"/>
              <a:gd name="connsiteY30" fmla="*/ 1706879 h 1729919"/>
              <a:gd name="connsiteX31" fmla="*/ 332099 w 2267712"/>
              <a:gd name="connsiteY31" fmla="*/ 1397779 h 1729919"/>
              <a:gd name="connsiteX32" fmla="*/ 305197 w 2267712"/>
              <a:gd name="connsiteY32" fmla="*/ 1368175 h 1729919"/>
              <a:gd name="connsiteX33" fmla="*/ 258918 w 2267712"/>
              <a:gd name="connsiteY33" fmla="*/ 1317249 h 1729919"/>
              <a:gd name="connsiteX34" fmla="*/ 50976 w 2267712"/>
              <a:gd name="connsiteY34" fmla="*/ 933138 h 1729919"/>
              <a:gd name="connsiteX35" fmla="*/ 50781 w 2267712"/>
              <a:gd name="connsiteY35" fmla="*/ 932383 h 1729919"/>
              <a:gd name="connsiteX36" fmla="*/ 23036 w 2267712"/>
              <a:gd name="connsiteY36" fmla="*/ 824464 h 1729919"/>
              <a:gd name="connsiteX37" fmla="*/ 5854 w 2267712"/>
              <a:gd name="connsiteY37" fmla="*/ 711868 h 1729919"/>
              <a:gd name="connsiteX38" fmla="*/ 2650 w 2267712"/>
              <a:gd name="connsiteY38" fmla="*/ 648404 h 1729919"/>
              <a:gd name="connsiteX39" fmla="*/ 76686 w 2267712"/>
              <a:gd name="connsiteY39" fmla="*/ 667442 h 1729919"/>
              <a:gd name="connsiteX40" fmla="*/ 173008 w 2267712"/>
              <a:gd name="connsiteY40" fmla="*/ 682145 h 1729919"/>
              <a:gd name="connsiteX41" fmla="*/ 249154 w 2267712"/>
              <a:gd name="connsiteY41" fmla="*/ 751359 h 1729919"/>
              <a:gd name="connsiteX42" fmla="*/ 305196 w 2267712"/>
              <a:gd name="connsiteY42" fmla="*/ 793272 h 1729919"/>
              <a:gd name="connsiteX43" fmla="*/ 305197 w 2267712"/>
              <a:gd name="connsiteY43" fmla="*/ 793271 h 1729919"/>
              <a:gd name="connsiteX44" fmla="*/ 336442 w 2267712"/>
              <a:gd name="connsiteY44" fmla="*/ 816638 h 1729919"/>
              <a:gd name="connsiteX45" fmla="*/ 529044 w 2267712"/>
              <a:gd name="connsiteY45" fmla="*/ 921192 h 1729919"/>
              <a:gd name="connsiteX46" fmla="*/ 559612 w 2267712"/>
              <a:gd name="connsiteY46" fmla="*/ 932382 h 1729919"/>
              <a:gd name="connsiteX47" fmla="*/ 633218 w 2267712"/>
              <a:gd name="connsiteY47" fmla="*/ 959325 h 1729919"/>
              <a:gd name="connsiteX48" fmla="*/ 970392 w 2267712"/>
              <a:gd name="connsiteY48" fmla="*/ 1010307 h 1729919"/>
              <a:gd name="connsiteX49" fmla="*/ 1056894 w 2267712"/>
              <a:gd name="connsiteY49" fmla="*/ 1005938 h 1729919"/>
              <a:gd name="connsiteX50" fmla="*/ 1056894 w 2267712"/>
              <a:gd name="connsiteY50" fmla="*/ 1005939 h 1729919"/>
              <a:gd name="connsiteX51" fmla="*/ 1086322 w 2267712"/>
              <a:gd name="connsiteY51" fmla="*/ 1004453 h 1729919"/>
              <a:gd name="connsiteX52" fmla="*/ 1691630 w 2267712"/>
              <a:gd name="connsiteY52" fmla="*/ 751359 h 1729919"/>
              <a:gd name="connsiteX53" fmla="*/ 1716903 w 2267712"/>
              <a:gd name="connsiteY53" fmla="*/ 728386 h 1729919"/>
              <a:gd name="connsiteX54" fmla="*/ 1772149 w 2267712"/>
              <a:gd name="connsiteY54" fmla="*/ 678169 h 1729919"/>
              <a:gd name="connsiteX55" fmla="*/ 2081212 w 2267712"/>
              <a:gd name="connsiteY55" fmla="*/ 104853 h 1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267712" h="1729919">
                <a:moveTo>
                  <a:pt x="7036" y="472236"/>
                </a:moveTo>
                <a:lnTo>
                  <a:pt x="30181" y="510339"/>
                </a:lnTo>
                <a:cubicBezTo>
                  <a:pt x="70933" y="570668"/>
                  <a:pt x="117338" y="626865"/>
                  <a:pt x="168635" y="678168"/>
                </a:cubicBezTo>
                <a:lnTo>
                  <a:pt x="173008" y="682144"/>
                </a:lnTo>
                <a:lnTo>
                  <a:pt x="76686" y="667441"/>
                </a:lnTo>
                <a:lnTo>
                  <a:pt x="2650" y="648403"/>
                </a:lnTo>
                <a:lnTo>
                  <a:pt x="0" y="595923"/>
                </a:lnTo>
                <a:cubicBezTo>
                  <a:pt x="0" y="556780"/>
                  <a:pt x="1983" y="518100"/>
                  <a:pt x="5854" y="479979"/>
                </a:cubicBezTo>
                <a:close/>
                <a:moveTo>
                  <a:pt x="2097212" y="0"/>
                </a:moveTo>
                <a:lnTo>
                  <a:pt x="2130862" y="55395"/>
                </a:lnTo>
                <a:cubicBezTo>
                  <a:pt x="2218137" y="216074"/>
                  <a:pt x="2267712" y="400209"/>
                  <a:pt x="2267712" y="595924"/>
                </a:cubicBezTo>
                <a:cubicBezTo>
                  <a:pt x="2267712" y="987354"/>
                  <a:pt x="2069413" y="1332464"/>
                  <a:pt x="1767806" y="1536250"/>
                </a:cubicBezTo>
                <a:lnTo>
                  <a:pt x="1741120" y="1552465"/>
                </a:lnTo>
                <a:lnTo>
                  <a:pt x="1674319" y="1593052"/>
                </a:lnTo>
                <a:cubicBezTo>
                  <a:pt x="1513659" y="1680338"/>
                  <a:pt x="1329547" y="1729919"/>
                  <a:pt x="1133856" y="1729919"/>
                </a:cubicBezTo>
                <a:cubicBezTo>
                  <a:pt x="1094718" y="1729919"/>
                  <a:pt x="1056043" y="1727936"/>
                  <a:pt x="1017926" y="1724064"/>
                </a:cubicBezTo>
                <a:lnTo>
                  <a:pt x="934742" y="1711367"/>
                </a:lnTo>
                <a:lnTo>
                  <a:pt x="981445" y="1614405"/>
                </a:lnTo>
                <a:cubicBezTo>
                  <a:pt x="995789" y="1580488"/>
                  <a:pt x="1008530" y="1545727"/>
                  <a:pt x="1019573" y="1510219"/>
                </a:cubicBezTo>
                <a:lnTo>
                  <a:pt x="1028821" y="1474248"/>
                </a:lnTo>
                <a:lnTo>
                  <a:pt x="1034852" y="1456405"/>
                </a:lnTo>
                <a:lnTo>
                  <a:pt x="1038114" y="1438100"/>
                </a:lnTo>
                <a:lnTo>
                  <a:pt x="1047513" y="1401543"/>
                </a:lnTo>
                <a:cubicBezTo>
                  <a:pt x="1062617" y="1327723"/>
                  <a:pt x="1070549" y="1251289"/>
                  <a:pt x="1070549" y="1173003"/>
                </a:cubicBezTo>
                <a:lnTo>
                  <a:pt x="1070549" y="1173003"/>
                </a:lnTo>
                <a:lnTo>
                  <a:pt x="1064695" y="1288947"/>
                </a:lnTo>
                <a:lnTo>
                  <a:pt x="1038114" y="1438100"/>
                </a:lnTo>
                <a:lnTo>
                  <a:pt x="1028821" y="1474248"/>
                </a:lnTo>
                <a:lnTo>
                  <a:pt x="981445" y="1614404"/>
                </a:lnTo>
                <a:lnTo>
                  <a:pt x="934742" y="1711366"/>
                </a:lnTo>
                <a:lnTo>
                  <a:pt x="905345" y="1706879"/>
                </a:lnTo>
                <a:cubicBezTo>
                  <a:pt x="683911" y="1661562"/>
                  <a:pt x="485990" y="1551688"/>
                  <a:pt x="332099" y="1397779"/>
                </a:cubicBezTo>
                <a:lnTo>
                  <a:pt x="305197" y="1368175"/>
                </a:lnTo>
                <a:lnTo>
                  <a:pt x="258918" y="1317249"/>
                </a:lnTo>
                <a:cubicBezTo>
                  <a:pt x="166488" y="1205237"/>
                  <a:pt x="95148" y="1075174"/>
                  <a:pt x="50976" y="933138"/>
                </a:cubicBezTo>
                <a:lnTo>
                  <a:pt x="50781" y="932383"/>
                </a:lnTo>
                <a:lnTo>
                  <a:pt x="23036" y="824464"/>
                </a:lnTo>
                <a:cubicBezTo>
                  <a:pt x="15484" y="787554"/>
                  <a:pt x="9725" y="749990"/>
                  <a:pt x="5854" y="711868"/>
                </a:cubicBezTo>
                <a:lnTo>
                  <a:pt x="2650" y="648404"/>
                </a:lnTo>
                <a:lnTo>
                  <a:pt x="76686" y="667442"/>
                </a:lnTo>
                <a:lnTo>
                  <a:pt x="173008" y="682145"/>
                </a:lnTo>
                <a:lnTo>
                  <a:pt x="249154" y="751359"/>
                </a:lnTo>
                <a:lnTo>
                  <a:pt x="305196" y="793272"/>
                </a:lnTo>
                <a:lnTo>
                  <a:pt x="305197" y="793271"/>
                </a:lnTo>
                <a:lnTo>
                  <a:pt x="336442" y="816638"/>
                </a:lnTo>
                <a:cubicBezTo>
                  <a:pt x="396764" y="857396"/>
                  <a:pt x="461218" y="892501"/>
                  <a:pt x="529044" y="921192"/>
                </a:cubicBezTo>
                <a:lnTo>
                  <a:pt x="559612" y="932382"/>
                </a:lnTo>
                <a:lnTo>
                  <a:pt x="633218" y="959325"/>
                </a:lnTo>
                <a:cubicBezTo>
                  <a:pt x="739731" y="992458"/>
                  <a:pt x="852977" y="1010307"/>
                  <a:pt x="970392" y="1010307"/>
                </a:cubicBezTo>
                <a:lnTo>
                  <a:pt x="1056894" y="1005938"/>
                </a:lnTo>
                <a:lnTo>
                  <a:pt x="1056894" y="1005939"/>
                </a:lnTo>
                <a:lnTo>
                  <a:pt x="1086322" y="1004453"/>
                </a:lnTo>
                <a:cubicBezTo>
                  <a:pt x="1315024" y="981225"/>
                  <a:pt x="1523632" y="890020"/>
                  <a:pt x="1691630" y="751359"/>
                </a:cubicBezTo>
                <a:lnTo>
                  <a:pt x="1716903" y="728386"/>
                </a:lnTo>
                <a:lnTo>
                  <a:pt x="1772149" y="678169"/>
                </a:lnTo>
                <a:cubicBezTo>
                  <a:pt x="1926040" y="524259"/>
                  <a:pt x="2035900" y="326314"/>
                  <a:pt x="2081212" y="104853"/>
                </a:cubicBezTo>
                <a:close/>
              </a:path>
            </a:pathLst>
          </a:custGeom>
          <a:solidFill>
            <a:srgbClr val="36A2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75B18052-7CA7-EB1A-02A3-05F636B83B2C}"/>
              </a:ext>
            </a:extLst>
          </p:cNvPr>
          <p:cNvSpPr/>
          <p:nvPr/>
        </p:nvSpPr>
        <p:spPr>
          <a:xfrm>
            <a:off x="7970083" y="-3390900"/>
            <a:ext cx="1931238" cy="2259654"/>
          </a:xfrm>
          <a:custGeom>
            <a:avLst/>
            <a:gdLst>
              <a:gd name="connsiteX0" fmla="*/ 1462577 w 1931238"/>
              <a:gd name="connsiteY0" fmla="*/ 319828 h 2259654"/>
              <a:gd name="connsiteX1" fmla="*/ 1578507 w 1931238"/>
              <a:gd name="connsiteY1" fmla="*/ 325683 h 2259654"/>
              <a:gd name="connsiteX2" fmla="*/ 1594764 w 1931238"/>
              <a:gd name="connsiteY2" fmla="*/ 328165 h 2259654"/>
              <a:gd name="connsiteX3" fmla="*/ 1599139 w 1931238"/>
              <a:gd name="connsiteY3" fmla="*/ 332141 h 2259654"/>
              <a:gd name="connsiteX4" fmla="*/ 1925384 w 1931238"/>
              <a:gd name="connsiteY4" fmla="*/ 1018052 h 2259654"/>
              <a:gd name="connsiteX5" fmla="*/ 1928588 w 1931238"/>
              <a:gd name="connsiteY5" fmla="*/ 1081517 h 2259654"/>
              <a:gd name="connsiteX6" fmla="*/ 1931238 w 1931238"/>
              <a:gd name="connsiteY6" fmla="*/ 1133996 h 2259654"/>
              <a:gd name="connsiteX7" fmla="*/ 1737593 w 1931238"/>
              <a:gd name="connsiteY7" fmla="*/ 1768023 h 2259654"/>
              <a:gd name="connsiteX8" fmla="*/ 1735358 w 1931238"/>
              <a:gd name="connsiteY8" fmla="*/ 1771012 h 2259654"/>
              <a:gd name="connsiteX9" fmla="*/ 1672320 w 1931238"/>
              <a:gd name="connsiteY9" fmla="*/ 1855322 h 2259654"/>
              <a:gd name="connsiteX10" fmla="*/ 1431332 w 1931238"/>
              <a:gd name="connsiteY10" fmla="*/ 2074322 h 2259654"/>
              <a:gd name="connsiteX11" fmla="*/ 1366855 w 1931238"/>
              <a:gd name="connsiteY11" fmla="*/ 2113498 h 2259654"/>
              <a:gd name="connsiteX12" fmla="*/ 1366854 w 1931238"/>
              <a:gd name="connsiteY12" fmla="*/ 2113498 h 2259654"/>
              <a:gd name="connsiteX13" fmla="*/ 1337845 w 1931238"/>
              <a:gd name="connsiteY13" fmla="*/ 2131123 h 2259654"/>
              <a:gd name="connsiteX14" fmla="*/ 1134556 w 1931238"/>
              <a:gd name="connsiteY14" fmla="*/ 2217008 h 2259654"/>
              <a:gd name="connsiteX15" fmla="*/ 1099928 w 1931238"/>
              <a:gd name="connsiteY15" fmla="*/ 2225913 h 2259654"/>
              <a:gd name="connsiteX16" fmla="*/ 1025893 w 1931238"/>
              <a:gd name="connsiteY16" fmla="*/ 2244951 h 2259654"/>
              <a:gd name="connsiteX17" fmla="*/ 929569 w 1931238"/>
              <a:gd name="connsiteY17" fmla="*/ 2259654 h 2259654"/>
              <a:gd name="connsiteX18" fmla="*/ 933943 w 1931238"/>
              <a:gd name="connsiteY18" fmla="*/ 2255678 h 2259654"/>
              <a:gd name="connsiteX19" fmla="*/ 1072397 w 1931238"/>
              <a:gd name="connsiteY19" fmla="*/ 2087849 h 2259654"/>
              <a:gd name="connsiteX20" fmla="*/ 1095542 w 1931238"/>
              <a:gd name="connsiteY20" fmla="*/ 2049746 h 2259654"/>
              <a:gd name="connsiteX21" fmla="*/ 1129192 w 1931238"/>
              <a:gd name="connsiteY21" fmla="*/ 1994351 h 2259654"/>
              <a:gd name="connsiteX22" fmla="*/ 1175389 w 1931238"/>
              <a:gd name="connsiteY22" fmla="*/ 1898439 h 2259654"/>
              <a:gd name="connsiteX23" fmla="*/ 1175389 w 1931238"/>
              <a:gd name="connsiteY23" fmla="*/ 1898439 h 2259654"/>
              <a:gd name="connsiteX24" fmla="*/ 1176938 w 1931238"/>
              <a:gd name="connsiteY24" fmla="*/ 1895225 h 2259654"/>
              <a:gd name="connsiteX25" fmla="*/ 1243006 w 1931238"/>
              <a:gd name="connsiteY25" fmla="*/ 1682363 h 2259654"/>
              <a:gd name="connsiteX26" fmla="*/ 1252387 w 1931238"/>
              <a:gd name="connsiteY26" fmla="*/ 1620887 h 2259654"/>
              <a:gd name="connsiteX27" fmla="*/ 1260188 w 1931238"/>
              <a:gd name="connsiteY27" fmla="*/ 1569767 h 2259654"/>
              <a:gd name="connsiteX28" fmla="*/ 1266042 w 1931238"/>
              <a:gd name="connsiteY28" fmla="*/ 1453823 h 2259654"/>
              <a:gd name="connsiteX29" fmla="*/ 1243006 w 1931238"/>
              <a:gd name="connsiteY29" fmla="*/ 1225283 h 2259654"/>
              <a:gd name="connsiteX30" fmla="*/ 1215261 w 1931238"/>
              <a:gd name="connsiteY30" fmla="*/ 1117365 h 2259654"/>
              <a:gd name="connsiteX31" fmla="*/ 1215066 w 1931238"/>
              <a:gd name="connsiteY31" fmla="*/ 1116608 h 2259654"/>
              <a:gd name="connsiteX32" fmla="*/ 853424 w 1931238"/>
              <a:gd name="connsiteY32" fmla="*/ 578777 h 2259654"/>
              <a:gd name="connsiteX33" fmla="*/ 797382 w 1931238"/>
              <a:gd name="connsiteY33" fmla="*/ 536865 h 2259654"/>
              <a:gd name="connsiteX34" fmla="*/ 828627 w 1931238"/>
              <a:gd name="connsiteY34" fmla="*/ 513497 h 2259654"/>
              <a:gd name="connsiteX35" fmla="*/ 1462577 w 1931238"/>
              <a:gd name="connsiteY35" fmla="*/ 319828 h 2259654"/>
              <a:gd name="connsiteX36" fmla="*/ 797382 w 1931238"/>
              <a:gd name="connsiteY36" fmla="*/ 0 h 2259654"/>
              <a:gd name="connsiteX37" fmla="*/ 1518620 w 1931238"/>
              <a:gd name="connsiteY37" fmla="*/ 258949 h 2259654"/>
              <a:gd name="connsiteX38" fmla="*/ 1594764 w 1931238"/>
              <a:gd name="connsiteY38" fmla="*/ 328164 h 2259654"/>
              <a:gd name="connsiteX39" fmla="*/ 1578507 w 1931238"/>
              <a:gd name="connsiteY39" fmla="*/ 325682 h 2259654"/>
              <a:gd name="connsiteX40" fmla="*/ 1462577 w 1931238"/>
              <a:gd name="connsiteY40" fmla="*/ 319827 h 2259654"/>
              <a:gd name="connsiteX41" fmla="*/ 828627 w 1931238"/>
              <a:gd name="connsiteY41" fmla="*/ 513496 h 2259654"/>
              <a:gd name="connsiteX42" fmla="*/ 797382 w 1931238"/>
              <a:gd name="connsiteY42" fmla="*/ 536864 h 2259654"/>
              <a:gd name="connsiteX43" fmla="*/ 766136 w 1931238"/>
              <a:gd name="connsiteY43" fmla="*/ 513496 h 2259654"/>
              <a:gd name="connsiteX44" fmla="*/ 132186 w 1931238"/>
              <a:gd name="connsiteY44" fmla="*/ 319827 h 2259654"/>
              <a:gd name="connsiteX45" fmla="*/ 16256 w 1931238"/>
              <a:gd name="connsiteY45" fmla="*/ 325682 h 2259654"/>
              <a:gd name="connsiteX46" fmla="*/ 0 w 1931238"/>
              <a:gd name="connsiteY46" fmla="*/ 328163 h 2259654"/>
              <a:gd name="connsiteX47" fmla="*/ 76144 w 1931238"/>
              <a:gd name="connsiteY47" fmla="*/ 258949 h 2259654"/>
              <a:gd name="connsiteX48" fmla="*/ 797382 w 1931238"/>
              <a:gd name="connsiteY48" fmla="*/ 0 h 225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931238" h="2259654">
                <a:moveTo>
                  <a:pt x="1462577" y="319828"/>
                </a:moveTo>
                <a:cubicBezTo>
                  <a:pt x="1501715" y="319828"/>
                  <a:pt x="1540390" y="321811"/>
                  <a:pt x="1578507" y="325683"/>
                </a:cubicBezTo>
                <a:lnTo>
                  <a:pt x="1594764" y="328165"/>
                </a:lnTo>
                <a:lnTo>
                  <a:pt x="1599139" y="332141"/>
                </a:lnTo>
                <a:cubicBezTo>
                  <a:pt x="1778678" y="511702"/>
                  <a:pt x="1898287" y="751201"/>
                  <a:pt x="1925384" y="1018052"/>
                </a:cubicBezTo>
                <a:lnTo>
                  <a:pt x="1928588" y="1081517"/>
                </a:lnTo>
                <a:lnTo>
                  <a:pt x="1931238" y="1133996"/>
                </a:lnTo>
                <a:cubicBezTo>
                  <a:pt x="1931238" y="1368854"/>
                  <a:pt x="1859850" y="1587037"/>
                  <a:pt x="1737593" y="1768023"/>
                </a:cubicBezTo>
                <a:lnTo>
                  <a:pt x="1735358" y="1771012"/>
                </a:lnTo>
                <a:lnTo>
                  <a:pt x="1672320" y="1855322"/>
                </a:lnTo>
                <a:cubicBezTo>
                  <a:pt x="1602998" y="1939331"/>
                  <a:pt x="1521814" y="2013187"/>
                  <a:pt x="1431332" y="2074322"/>
                </a:cubicBezTo>
                <a:lnTo>
                  <a:pt x="1366855" y="2113498"/>
                </a:lnTo>
                <a:lnTo>
                  <a:pt x="1366854" y="2113498"/>
                </a:lnTo>
                <a:lnTo>
                  <a:pt x="1337845" y="2131123"/>
                </a:lnTo>
                <a:cubicBezTo>
                  <a:pt x="1273581" y="2166038"/>
                  <a:pt x="1205565" y="2194919"/>
                  <a:pt x="1134556" y="2217008"/>
                </a:cubicBezTo>
                <a:lnTo>
                  <a:pt x="1099928" y="2225913"/>
                </a:lnTo>
                <a:lnTo>
                  <a:pt x="1025893" y="2244951"/>
                </a:lnTo>
                <a:lnTo>
                  <a:pt x="929569" y="2259654"/>
                </a:lnTo>
                <a:lnTo>
                  <a:pt x="933943" y="2255678"/>
                </a:lnTo>
                <a:cubicBezTo>
                  <a:pt x="985240" y="2204375"/>
                  <a:pt x="1031645" y="2148178"/>
                  <a:pt x="1072397" y="2087849"/>
                </a:cubicBezTo>
                <a:lnTo>
                  <a:pt x="1095542" y="2049746"/>
                </a:lnTo>
                <a:lnTo>
                  <a:pt x="1129192" y="1994351"/>
                </a:lnTo>
                <a:lnTo>
                  <a:pt x="1175389" y="1898439"/>
                </a:lnTo>
                <a:lnTo>
                  <a:pt x="1175389" y="1898439"/>
                </a:lnTo>
                <a:lnTo>
                  <a:pt x="1176938" y="1895225"/>
                </a:lnTo>
                <a:cubicBezTo>
                  <a:pt x="1205626" y="1827391"/>
                  <a:pt x="1227902" y="1756183"/>
                  <a:pt x="1243006" y="1682363"/>
                </a:cubicBezTo>
                <a:lnTo>
                  <a:pt x="1252387" y="1620887"/>
                </a:lnTo>
                <a:lnTo>
                  <a:pt x="1260188" y="1569767"/>
                </a:lnTo>
                <a:cubicBezTo>
                  <a:pt x="1264059" y="1531646"/>
                  <a:pt x="1266042" y="1492966"/>
                  <a:pt x="1266042" y="1453823"/>
                </a:cubicBezTo>
                <a:cubicBezTo>
                  <a:pt x="1266042" y="1375537"/>
                  <a:pt x="1258110" y="1299104"/>
                  <a:pt x="1243006" y="1225283"/>
                </a:cubicBezTo>
                <a:lnTo>
                  <a:pt x="1215261" y="1117365"/>
                </a:lnTo>
                <a:lnTo>
                  <a:pt x="1215066" y="1116608"/>
                </a:lnTo>
                <a:cubicBezTo>
                  <a:pt x="1148808" y="903555"/>
                  <a:pt x="1021421" y="717438"/>
                  <a:pt x="853424" y="578777"/>
                </a:cubicBezTo>
                <a:lnTo>
                  <a:pt x="797382" y="536865"/>
                </a:lnTo>
                <a:lnTo>
                  <a:pt x="828627" y="513497"/>
                </a:lnTo>
                <a:cubicBezTo>
                  <a:pt x="1009592" y="391224"/>
                  <a:pt x="1227748" y="319828"/>
                  <a:pt x="1462577" y="319828"/>
                </a:cubicBezTo>
                <a:close/>
                <a:moveTo>
                  <a:pt x="797382" y="0"/>
                </a:moveTo>
                <a:cubicBezTo>
                  <a:pt x="1071349" y="0"/>
                  <a:pt x="1322622" y="97178"/>
                  <a:pt x="1518620" y="258949"/>
                </a:cubicBezTo>
                <a:lnTo>
                  <a:pt x="1594764" y="328164"/>
                </a:lnTo>
                <a:lnTo>
                  <a:pt x="1578507" y="325682"/>
                </a:lnTo>
                <a:cubicBezTo>
                  <a:pt x="1540390" y="321810"/>
                  <a:pt x="1501715" y="319827"/>
                  <a:pt x="1462577" y="319827"/>
                </a:cubicBezTo>
                <a:cubicBezTo>
                  <a:pt x="1227748" y="319827"/>
                  <a:pt x="1009592" y="391223"/>
                  <a:pt x="828627" y="513496"/>
                </a:cubicBezTo>
                <a:lnTo>
                  <a:pt x="797382" y="536864"/>
                </a:lnTo>
                <a:lnTo>
                  <a:pt x="766136" y="513496"/>
                </a:lnTo>
                <a:cubicBezTo>
                  <a:pt x="585171" y="391223"/>
                  <a:pt x="367015" y="319827"/>
                  <a:pt x="132186" y="319827"/>
                </a:cubicBezTo>
                <a:cubicBezTo>
                  <a:pt x="93048" y="319827"/>
                  <a:pt x="54373" y="321810"/>
                  <a:pt x="16256" y="325682"/>
                </a:cubicBezTo>
                <a:lnTo>
                  <a:pt x="0" y="328163"/>
                </a:lnTo>
                <a:lnTo>
                  <a:pt x="76144" y="258949"/>
                </a:lnTo>
                <a:cubicBezTo>
                  <a:pt x="272142" y="97178"/>
                  <a:pt x="523415" y="0"/>
                  <a:pt x="797382" y="0"/>
                </a:cubicBezTo>
                <a:close/>
              </a:path>
            </a:pathLst>
          </a:custGeom>
          <a:solidFill>
            <a:srgbClr val="C61E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21B0C658-F18D-E37E-4AD5-27DED8BEB87E}"/>
              </a:ext>
            </a:extLst>
          </p:cNvPr>
          <p:cNvSpPr/>
          <p:nvPr/>
        </p:nvSpPr>
        <p:spPr>
          <a:xfrm>
            <a:off x="12039600" y="-4000500"/>
            <a:ext cx="1931240" cy="2259652"/>
          </a:xfrm>
          <a:custGeom>
            <a:avLst/>
            <a:gdLst>
              <a:gd name="connsiteX0" fmla="*/ 929571 w 1931240"/>
              <a:gd name="connsiteY0" fmla="*/ 0 h 2259652"/>
              <a:gd name="connsiteX1" fmla="*/ 1025895 w 1931240"/>
              <a:gd name="connsiteY1" fmla="*/ 14702 h 2259652"/>
              <a:gd name="connsiteX2" fmla="*/ 1931240 w 1931240"/>
              <a:gd name="connsiteY2" fmla="*/ 1125658 h 2259652"/>
              <a:gd name="connsiteX3" fmla="*/ 1925386 w 1931240"/>
              <a:gd name="connsiteY3" fmla="*/ 1241602 h 2259652"/>
              <a:gd name="connsiteX4" fmla="*/ 1924204 w 1931240"/>
              <a:gd name="connsiteY4" fmla="*/ 1249345 h 2259652"/>
              <a:gd name="connsiteX5" fmla="*/ 1908204 w 1931240"/>
              <a:gd name="connsiteY5" fmla="*/ 1354198 h 2259652"/>
              <a:gd name="connsiteX6" fmla="*/ 1599141 w 1931240"/>
              <a:gd name="connsiteY6" fmla="*/ 1927514 h 2259652"/>
              <a:gd name="connsiteX7" fmla="*/ 1543895 w 1931240"/>
              <a:gd name="connsiteY7" fmla="*/ 1977731 h 2259652"/>
              <a:gd name="connsiteX8" fmla="*/ 1518622 w 1931240"/>
              <a:gd name="connsiteY8" fmla="*/ 2000704 h 2259652"/>
              <a:gd name="connsiteX9" fmla="*/ 913314 w 1931240"/>
              <a:gd name="connsiteY9" fmla="*/ 2253798 h 2259652"/>
              <a:gd name="connsiteX10" fmla="*/ 883886 w 1931240"/>
              <a:gd name="connsiteY10" fmla="*/ 2255284 h 2259652"/>
              <a:gd name="connsiteX11" fmla="*/ 883886 w 1931240"/>
              <a:gd name="connsiteY11" fmla="*/ 2255283 h 2259652"/>
              <a:gd name="connsiteX12" fmla="*/ 797384 w 1931240"/>
              <a:gd name="connsiteY12" fmla="*/ 2259652 h 2259652"/>
              <a:gd name="connsiteX13" fmla="*/ 460210 w 1931240"/>
              <a:gd name="connsiteY13" fmla="*/ 2208670 h 2259652"/>
              <a:gd name="connsiteX14" fmla="*/ 386604 w 1931240"/>
              <a:gd name="connsiteY14" fmla="*/ 2181727 h 2259652"/>
              <a:gd name="connsiteX15" fmla="*/ 386604 w 1931240"/>
              <a:gd name="connsiteY15" fmla="*/ 2181728 h 2259652"/>
              <a:gd name="connsiteX16" fmla="*/ 356036 w 1931240"/>
              <a:gd name="connsiteY16" fmla="*/ 2170538 h 2259652"/>
              <a:gd name="connsiteX17" fmla="*/ 163434 w 1931240"/>
              <a:gd name="connsiteY17" fmla="*/ 2065984 h 2259652"/>
              <a:gd name="connsiteX18" fmla="*/ 132189 w 1931240"/>
              <a:gd name="connsiteY18" fmla="*/ 2042617 h 2259652"/>
              <a:gd name="connsiteX19" fmla="*/ 76146 w 1931240"/>
              <a:gd name="connsiteY19" fmla="*/ 2000704 h 2259652"/>
              <a:gd name="connsiteX20" fmla="*/ 0 w 1931240"/>
              <a:gd name="connsiteY20" fmla="*/ 1931490 h 2259652"/>
              <a:gd name="connsiteX21" fmla="*/ 16259 w 1931240"/>
              <a:gd name="connsiteY21" fmla="*/ 1933971 h 2259652"/>
              <a:gd name="connsiteX22" fmla="*/ 132189 w 1931240"/>
              <a:gd name="connsiteY22" fmla="*/ 1939826 h 2259652"/>
              <a:gd name="connsiteX23" fmla="*/ 248119 w 1931240"/>
              <a:gd name="connsiteY23" fmla="*/ 1933971 h 2259652"/>
              <a:gd name="connsiteX24" fmla="*/ 264376 w 1931240"/>
              <a:gd name="connsiteY24" fmla="*/ 1931490 h 2259652"/>
              <a:gd name="connsiteX25" fmla="*/ 360700 w 1931240"/>
              <a:gd name="connsiteY25" fmla="*/ 1916787 h 2259652"/>
              <a:gd name="connsiteX26" fmla="*/ 434735 w 1931240"/>
              <a:gd name="connsiteY26" fmla="*/ 1897749 h 2259652"/>
              <a:gd name="connsiteX27" fmla="*/ 434735 w 1931240"/>
              <a:gd name="connsiteY27" fmla="*/ 1897748 h 2259652"/>
              <a:gd name="connsiteX28" fmla="*/ 469363 w 1931240"/>
              <a:gd name="connsiteY28" fmla="*/ 1888843 h 2259652"/>
              <a:gd name="connsiteX29" fmla="*/ 672652 w 1931240"/>
              <a:gd name="connsiteY29" fmla="*/ 1802958 h 2259652"/>
              <a:gd name="connsiteX30" fmla="*/ 701662 w 1931240"/>
              <a:gd name="connsiteY30" fmla="*/ 1785332 h 2259652"/>
              <a:gd name="connsiteX31" fmla="*/ 701663 w 1931240"/>
              <a:gd name="connsiteY31" fmla="*/ 1785332 h 2259652"/>
              <a:gd name="connsiteX32" fmla="*/ 766139 w 1931240"/>
              <a:gd name="connsiteY32" fmla="*/ 1746157 h 2259652"/>
              <a:gd name="connsiteX33" fmla="*/ 1007127 w 1931240"/>
              <a:gd name="connsiteY33" fmla="*/ 1527157 h 2259652"/>
              <a:gd name="connsiteX34" fmla="*/ 1070165 w 1931240"/>
              <a:gd name="connsiteY34" fmla="*/ 1442847 h 2259652"/>
              <a:gd name="connsiteX35" fmla="*/ 1072400 w 1931240"/>
              <a:gd name="connsiteY35" fmla="*/ 1439858 h 2259652"/>
              <a:gd name="connsiteX36" fmla="*/ 1266045 w 1931240"/>
              <a:gd name="connsiteY36" fmla="*/ 805831 h 2259652"/>
              <a:gd name="connsiteX37" fmla="*/ 1263395 w 1931240"/>
              <a:gd name="connsiteY37" fmla="*/ 753352 h 2259652"/>
              <a:gd name="connsiteX38" fmla="*/ 1260191 w 1931240"/>
              <a:gd name="connsiteY38" fmla="*/ 689887 h 2259652"/>
              <a:gd name="connsiteX39" fmla="*/ 933946 w 1931240"/>
              <a:gd name="connsiteY39" fmla="*/ 3976 h 225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31240" h="2259652">
                <a:moveTo>
                  <a:pt x="929571" y="0"/>
                </a:moveTo>
                <a:lnTo>
                  <a:pt x="1025895" y="14702"/>
                </a:lnTo>
                <a:cubicBezTo>
                  <a:pt x="1542574" y="120443"/>
                  <a:pt x="1931240" y="577656"/>
                  <a:pt x="1931240" y="1125658"/>
                </a:cubicBezTo>
                <a:cubicBezTo>
                  <a:pt x="1931240" y="1164801"/>
                  <a:pt x="1929257" y="1203481"/>
                  <a:pt x="1925386" y="1241602"/>
                </a:cubicBezTo>
                <a:lnTo>
                  <a:pt x="1924204" y="1249345"/>
                </a:lnTo>
                <a:lnTo>
                  <a:pt x="1908204" y="1354198"/>
                </a:lnTo>
                <a:cubicBezTo>
                  <a:pt x="1862892" y="1575659"/>
                  <a:pt x="1753032" y="1773604"/>
                  <a:pt x="1599141" y="1927514"/>
                </a:cubicBezTo>
                <a:lnTo>
                  <a:pt x="1543895" y="1977731"/>
                </a:lnTo>
                <a:lnTo>
                  <a:pt x="1518622" y="2000704"/>
                </a:lnTo>
                <a:cubicBezTo>
                  <a:pt x="1350624" y="2139365"/>
                  <a:pt x="1142016" y="2230570"/>
                  <a:pt x="913314" y="2253798"/>
                </a:cubicBezTo>
                <a:lnTo>
                  <a:pt x="883886" y="2255284"/>
                </a:lnTo>
                <a:lnTo>
                  <a:pt x="883886" y="2255283"/>
                </a:lnTo>
                <a:lnTo>
                  <a:pt x="797384" y="2259652"/>
                </a:lnTo>
                <a:cubicBezTo>
                  <a:pt x="679969" y="2259652"/>
                  <a:pt x="566723" y="2241803"/>
                  <a:pt x="460210" y="2208670"/>
                </a:cubicBezTo>
                <a:lnTo>
                  <a:pt x="386604" y="2181727"/>
                </a:lnTo>
                <a:lnTo>
                  <a:pt x="386604" y="2181728"/>
                </a:lnTo>
                <a:lnTo>
                  <a:pt x="356036" y="2170538"/>
                </a:lnTo>
                <a:cubicBezTo>
                  <a:pt x="288210" y="2141847"/>
                  <a:pt x="223756" y="2106742"/>
                  <a:pt x="163434" y="2065984"/>
                </a:cubicBezTo>
                <a:lnTo>
                  <a:pt x="132189" y="2042617"/>
                </a:lnTo>
                <a:lnTo>
                  <a:pt x="76146" y="2000704"/>
                </a:lnTo>
                <a:lnTo>
                  <a:pt x="0" y="1931490"/>
                </a:lnTo>
                <a:lnTo>
                  <a:pt x="16259" y="1933971"/>
                </a:lnTo>
                <a:cubicBezTo>
                  <a:pt x="54376" y="1937843"/>
                  <a:pt x="93051" y="1939826"/>
                  <a:pt x="132189" y="1939826"/>
                </a:cubicBezTo>
                <a:cubicBezTo>
                  <a:pt x="171327" y="1939826"/>
                  <a:pt x="210002" y="1937843"/>
                  <a:pt x="248119" y="1933971"/>
                </a:cubicBezTo>
                <a:lnTo>
                  <a:pt x="264376" y="1931490"/>
                </a:lnTo>
                <a:lnTo>
                  <a:pt x="360700" y="1916787"/>
                </a:lnTo>
                <a:lnTo>
                  <a:pt x="434735" y="1897749"/>
                </a:lnTo>
                <a:lnTo>
                  <a:pt x="434735" y="1897748"/>
                </a:lnTo>
                <a:lnTo>
                  <a:pt x="469363" y="1888843"/>
                </a:lnTo>
                <a:cubicBezTo>
                  <a:pt x="540372" y="1866754"/>
                  <a:pt x="608388" y="1837873"/>
                  <a:pt x="672652" y="1802958"/>
                </a:cubicBezTo>
                <a:lnTo>
                  <a:pt x="701662" y="1785332"/>
                </a:lnTo>
                <a:lnTo>
                  <a:pt x="701663" y="1785332"/>
                </a:lnTo>
                <a:lnTo>
                  <a:pt x="766139" y="1746157"/>
                </a:lnTo>
                <a:cubicBezTo>
                  <a:pt x="856621" y="1685022"/>
                  <a:pt x="937805" y="1611166"/>
                  <a:pt x="1007127" y="1527157"/>
                </a:cubicBezTo>
                <a:lnTo>
                  <a:pt x="1070165" y="1442847"/>
                </a:lnTo>
                <a:lnTo>
                  <a:pt x="1072400" y="1439858"/>
                </a:lnTo>
                <a:cubicBezTo>
                  <a:pt x="1194657" y="1258872"/>
                  <a:pt x="1266045" y="1040689"/>
                  <a:pt x="1266045" y="805831"/>
                </a:cubicBezTo>
                <a:lnTo>
                  <a:pt x="1263395" y="753352"/>
                </a:lnTo>
                <a:lnTo>
                  <a:pt x="1260191" y="689887"/>
                </a:lnTo>
                <a:cubicBezTo>
                  <a:pt x="1233094" y="423036"/>
                  <a:pt x="1113485" y="183537"/>
                  <a:pt x="933946" y="3976"/>
                </a:cubicBezTo>
                <a:close/>
              </a:path>
            </a:pathLst>
          </a:cu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12EDA-3B84-2B72-7E52-B68329B4AB66}"/>
              </a:ext>
            </a:extLst>
          </p:cNvPr>
          <p:cNvSpPr txBox="1"/>
          <p:nvPr/>
        </p:nvSpPr>
        <p:spPr>
          <a:xfrm>
            <a:off x="3657600" y="5181600"/>
            <a:ext cx="11182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R" sz="6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Futuro de la Tecnologia</a:t>
            </a:r>
          </a:p>
        </p:txBody>
      </p:sp>
    </p:spTree>
    <p:extLst>
      <p:ext uri="{BB962C8B-B14F-4D97-AF65-F5344CB8AC3E}">
        <p14:creationId xmlns:p14="http://schemas.microsoft.com/office/powerpoint/2010/main" val="3391451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A58CA9-63F6-8696-C2B4-0527733F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164">
            <a:extLst>
              <a:ext uri="{FF2B5EF4-FFF2-40B4-BE49-F238E27FC236}">
                <a16:creationId xmlns:a16="http://schemas.microsoft.com/office/drawing/2014/main" id="{F7FC1621-8D3A-6F00-0D94-80F0C0B07BBB}"/>
              </a:ext>
            </a:extLst>
          </p:cNvPr>
          <p:cNvSpPr/>
          <p:nvPr/>
        </p:nvSpPr>
        <p:spPr>
          <a:xfrm>
            <a:off x="7641639" y="4833405"/>
            <a:ext cx="1502360" cy="2267991"/>
          </a:xfrm>
          <a:custGeom>
            <a:avLst/>
            <a:gdLst>
              <a:gd name="connsiteX0" fmla="*/ 90653 w 1502360"/>
              <a:gd name="connsiteY0" fmla="*/ 689379 h 2267991"/>
              <a:gd name="connsiteX1" fmla="*/ 115926 w 1502360"/>
              <a:gd name="connsiteY1" fmla="*/ 712352 h 2267991"/>
              <a:gd name="connsiteX2" fmla="*/ 721234 w 1502360"/>
              <a:gd name="connsiteY2" fmla="*/ 965446 h 2267991"/>
              <a:gd name="connsiteX3" fmla="*/ 750662 w 1502360"/>
              <a:gd name="connsiteY3" fmla="*/ 966932 h 2267991"/>
              <a:gd name="connsiteX4" fmla="*/ 742861 w 1502360"/>
              <a:gd name="connsiteY4" fmla="*/ 1018052 h 2267991"/>
              <a:gd name="connsiteX5" fmla="*/ 737007 w 1502360"/>
              <a:gd name="connsiteY5" fmla="*/ 1133996 h 2267991"/>
              <a:gd name="connsiteX6" fmla="*/ 826111 w 1502360"/>
              <a:gd name="connsiteY6" fmla="*/ 1575398 h 2267991"/>
              <a:gd name="connsiteX7" fmla="*/ 872814 w 1502360"/>
              <a:gd name="connsiteY7" fmla="*/ 1672360 h 2267991"/>
              <a:gd name="connsiteX8" fmla="*/ 873857 w 1502360"/>
              <a:gd name="connsiteY8" fmla="*/ 1674525 h 2267991"/>
              <a:gd name="connsiteX9" fmla="*/ 1429515 w 1502360"/>
              <a:gd name="connsiteY9" fmla="*/ 2178876 h 2267991"/>
              <a:gd name="connsiteX10" fmla="*/ 1502360 w 1502360"/>
              <a:gd name="connsiteY10" fmla="*/ 2205541 h 2267991"/>
              <a:gd name="connsiteX11" fmla="*/ 1471030 w 1502360"/>
              <a:gd name="connsiteY11" fmla="*/ 2217009 h 2267991"/>
              <a:gd name="connsiteX12" fmla="*/ 1133856 w 1502360"/>
              <a:gd name="connsiteY12" fmla="*/ 2267991 h 2267991"/>
              <a:gd name="connsiteX13" fmla="*/ 89104 w 1502360"/>
              <a:gd name="connsiteY13" fmla="*/ 1575398 h 2267991"/>
              <a:gd name="connsiteX14" fmla="*/ 66437 w 1502360"/>
              <a:gd name="connsiteY14" fmla="*/ 1513458 h 2267991"/>
              <a:gd name="connsiteX15" fmla="*/ 50976 w 1502360"/>
              <a:gd name="connsiteY15" fmla="*/ 1471211 h 2267991"/>
              <a:gd name="connsiteX16" fmla="*/ 0 w 1502360"/>
              <a:gd name="connsiteY16" fmla="*/ 1133996 h 2267991"/>
              <a:gd name="connsiteX17" fmla="*/ 89104 w 1502360"/>
              <a:gd name="connsiteY17" fmla="*/ 692594 h 2267991"/>
              <a:gd name="connsiteX18" fmla="*/ 1332970 w 1502360"/>
              <a:gd name="connsiteY18" fmla="*/ 18553 h 2267991"/>
              <a:gd name="connsiteX19" fmla="*/ 1362367 w 1502360"/>
              <a:gd name="connsiteY19" fmla="*/ 23040 h 2267991"/>
              <a:gd name="connsiteX20" fmla="*/ 1471030 w 1502360"/>
              <a:gd name="connsiteY20" fmla="*/ 50983 h 2267991"/>
              <a:gd name="connsiteX21" fmla="*/ 1502360 w 1502360"/>
              <a:gd name="connsiteY21" fmla="*/ 62451 h 2267991"/>
              <a:gd name="connsiteX22" fmla="*/ 1429515 w 1502360"/>
              <a:gd name="connsiteY22" fmla="*/ 89116 h 2267991"/>
              <a:gd name="connsiteX23" fmla="*/ 1330400 w 1502360"/>
              <a:gd name="connsiteY23" fmla="*/ 136868 h 2267991"/>
              <a:gd name="connsiteX24" fmla="*/ 1263599 w 1502360"/>
              <a:gd name="connsiteY24" fmla="*/ 177456 h 2267991"/>
              <a:gd name="connsiteX25" fmla="*/ 1286267 w 1502360"/>
              <a:gd name="connsiteY25" fmla="*/ 115515 h 2267991"/>
              <a:gd name="connsiteX26" fmla="*/ 1047354 w 1502360"/>
              <a:gd name="connsiteY26" fmla="*/ 4370 h 2267991"/>
              <a:gd name="connsiteX27" fmla="*/ 1056735 w 1502360"/>
              <a:gd name="connsiteY27" fmla="*/ 65846 h 2267991"/>
              <a:gd name="connsiteX28" fmla="*/ 1122803 w 1502360"/>
              <a:gd name="connsiteY28" fmla="*/ 278708 h 2267991"/>
              <a:gd name="connsiteX29" fmla="*/ 1124352 w 1502360"/>
              <a:gd name="connsiteY29" fmla="*/ 281923 h 2267991"/>
              <a:gd name="connsiteX30" fmla="*/ 1069106 w 1502360"/>
              <a:gd name="connsiteY30" fmla="*/ 332141 h 2267991"/>
              <a:gd name="connsiteX31" fmla="*/ 995925 w 1502360"/>
              <a:gd name="connsiteY31" fmla="*/ 412670 h 2267991"/>
              <a:gd name="connsiteX32" fmla="*/ 932887 w 1502360"/>
              <a:gd name="connsiteY32" fmla="*/ 496981 h 2267991"/>
              <a:gd name="connsiteX33" fmla="*/ 932886 w 1502360"/>
              <a:gd name="connsiteY33" fmla="*/ 496981 h 2267991"/>
              <a:gd name="connsiteX34" fmla="*/ 930652 w 1502360"/>
              <a:gd name="connsiteY34" fmla="*/ 499968 h 2267991"/>
              <a:gd name="connsiteX35" fmla="*/ 760043 w 1502360"/>
              <a:gd name="connsiteY35" fmla="*/ 905455 h 2267991"/>
              <a:gd name="connsiteX36" fmla="*/ 750662 w 1502360"/>
              <a:gd name="connsiteY36" fmla="*/ 966931 h 2267991"/>
              <a:gd name="connsiteX37" fmla="*/ 721234 w 1502360"/>
              <a:gd name="connsiteY37" fmla="*/ 965445 h 2267991"/>
              <a:gd name="connsiteX38" fmla="*/ 115926 w 1502360"/>
              <a:gd name="connsiteY38" fmla="*/ 712351 h 2267991"/>
              <a:gd name="connsiteX39" fmla="*/ 90653 w 1502360"/>
              <a:gd name="connsiteY39" fmla="*/ 689378 h 2267991"/>
              <a:gd name="connsiteX40" fmla="*/ 136850 w 1502360"/>
              <a:gd name="connsiteY40" fmla="*/ 593466 h 2267991"/>
              <a:gd name="connsiteX41" fmla="*/ 499906 w 1502360"/>
              <a:gd name="connsiteY41" fmla="*/ 193669 h 2267991"/>
              <a:gd name="connsiteX42" fmla="*/ 564383 w 1502360"/>
              <a:gd name="connsiteY42" fmla="*/ 154493 h 2267991"/>
              <a:gd name="connsiteX43" fmla="*/ 564383 w 1502360"/>
              <a:gd name="connsiteY43" fmla="*/ 154494 h 2267991"/>
              <a:gd name="connsiteX44" fmla="*/ 593393 w 1502360"/>
              <a:gd name="connsiteY44" fmla="*/ 136868 h 2267991"/>
              <a:gd name="connsiteX45" fmla="*/ 1017926 w 1502360"/>
              <a:gd name="connsiteY45" fmla="*/ 5856 h 2267991"/>
              <a:gd name="connsiteX46" fmla="*/ 1133856 w 1502360"/>
              <a:gd name="connsiteY46" fmla="*/ 0 h 2267991"/>
              <a:gd name="connsiteX47" fmla="*/ 1249786 w 1502360"/>
              <a:gd name="connsiteY47" fmla="*/ 5855 h 2267991"/>
              <a:gd name="connsiteX48" fmla="*/ 1332970 w 1502360"/>
              <a:gd name="connsiteY48" fmla="*/ 18552 h 2267991"/>
              <a:gd name="connsiteX49" fmla="*/ 1286267 w 1502360"/>
              <a:gd name="connsiteY49" fmla="*/ 115514 h 2267991"/>
              <a:gd name="connsiteX50" fmla="*/ 1263599 w 1502360"/>
              <a:gd name="connsiteY50" fmla="*/ 177455 h 2267991"/>
              <a:gd name="connsiteX51" fmla="*/ 1236913 w 1502360"/>
              <a:gd name="connsiteY51" fmla="*/ 193669 h 2267991"/>
              <a:gd name="connsiteX52" fmla="*/ 1149625 w 1502360"/>
              <a:gd name="connsiteY52" fmla="*/ 258949 h 2267991"/>
              <a:gd name="connsiteX53" fmla="*/ 1124352 w 1502360"/>
              <a:gd name="connsiteY53" fmla="*/ 281922 h 2267991"/>
              <a:gd name="connsiteX54" fmla="*/ 1122803 w 1502360"/>
              <a:gd name="connsiteY54" fmla="*/ 278707 h 2267991"/>
              <a:gd name="connsiteX55" fmla="*/ 1056735 w 1502360"/>
              <a:gd name="connsiteY55" fmla="*/ 65845 h 2267991"/>
              <a:gd name="connsiteX56" fmla="*/ 1047354 w 1502360"/>
              <a:gd name="connsiteY56" fmla="*/ 4369 h 226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502360" h="2267991">
                <a:moveTo>
                  <a:pt x="90653" y="689379"/>
                </a:moveTo>
                <a:lnTo>
                  <a:pt x="115926" y="712352"/>
                </a:lnTo>
                <a:cubicBezTo>
                  <a:pt x="283924" y="851013"/>
                  <a:pt x="492533" y="942218"/>
                  <a:pt x="721234" y="965446"/>
                </a:cubicBezTo>
                <a:lnTo>
                  <a:pt x="750662" y="966932"/>
                </a:lnTo>
                <a:lnTo>
                  <a:pt x="742861" y="1018052"/>
                </a:lnTo>
                <a:cubicBezTo>
                  <a:pt x="738990" y="1056173"/>
                  <a:pt x="737007" y="1094853"/>
                  <a:pt x="737007" y="1133996"/>
                </a:cubicBezTo>
                <a:cubicBezTo>
                  <a:pt x="737007" y="1290568"/>
                  <a:pt x="768735" y="1439729"/>
                  <a:pt x="826111" y="1575398"/>
                </a:cubicBezTo>
                <a:lnTo>
                  <a:pt x="872814" y="1672360"/>
                </a:lnTo>
                <a:lnTo>
                  <a:pt x="873857" y="1674525"/>
                </a:lnTo>
                <a:cubicBezTo>
                  <a:pt x="996044" y="1899477"/>
                  <a:pt x="1192123" y="2078456"/>
                  <a:pt x="1429515" y="2178876"/>
                </a:cubicBezTo>
                <a:lnTo>
                  <a:pt x="1502360" y="2205541"/>
                </a:lnTo>
                <a:lnTo>
                  <a:pt x="1471030" y="2217009"/>
                </a:lnTo>
                <a:cubicBezTo>
                  <a:pt x="1364517" y="2250142"/>
                  <a:pt x="1251271" y="2267991"/>
                  <a:pt x="1133856" y="2267991"/>
                </a:cubicBezTo>
                <a:cubicBezTo>
                  <a:pt x="664198" y="2267991"/>
                  <a:pt x="261233" y="1982406"/>
                  <a:pt x="89104" y="1575398"/>
                </a:cubicBezTo>
                <a:lnTo>
                  <a:pt x="66437" y="1513458"/>
                </a:lnTo>
                <a:lnTo>
                  <a:pt x="50976" y="1471211"/>
                </a:lnTo>
                <a:cubicBezTo>
                  <a:pt x="17847" y="1364685"/>
                  <a:pt x="0" y="1251425"/>
                  <a:pt x="0" y="1133996"/>
                </a:cubicBezTo>
                <a:cubicBezTo>
                  <a:pt x="0" y="977424"/>
                  <a:pt x="31728" y="828264"/>
                  <a:pt x="89104" y="692594"/>
                </a:cubicBezTo>
                <a:close/>
                <a:moveTo>
                  <a:pt x="1332970" y="18553"/>
                </a:moveTo>
                <a:lnTo>
                  <a:pt x="1362367" y="23040"/>
                </a:lnTo>
                <a:cubicBezTo>
                  <a:pt x="1399273" y="30593"/>
                  <a:pt x="1435526" y="39939"/>
                  <a:pt x="1471030" y="50983"/>
                </a:cubicBezTo>
                <a:lnTo>
                  <a:pt x="1502360" y="62451"/>
                </a:lnTo>
                <a:lnTo>
                  <a:pt x="1429515" y="89116"/>
                </a:lnTo>
                <a:cubicBezTo>
                  <a:pt x="1395602" y="103462"/>
                  <a:pt x="1362532" y="119411"/>
                  <a:pt x="1330400" y="136868"/>
                </a:cubicBezTo>
                <a:lnTo>
                  <a:pt x="1263599" y="177456"/>
                </a:lnTo>
                <a:lnTo>
                  <a:pt x="1286267" y="115515"/>
                </a:lnTo>
                <a:close/>
                <a:moveTo>
                  <a:pt x="1047354" y="4370"/>
                </a:moveTo>
                <a:lnTo>
                  <a:pt x="1056735" y="65846"/>
                </a:lnTo>
                <a:cubicBezTo>
                  <a:pt x="1071839" y="139666"/>
                  <a:pt x="1094115" y="210874"/>
                  <a:pt x="1122803" y="278708"/>
                </a:cubicBezTo>
                <a:lnTo>
                  <a:pt x="1124352" y="281923"/>
                </a:lnTo>
                <a:lnTo>
                  <a:pt x="1069106" y="332141"/>
                </a:lnTo>
                <a:cubicBezTo>
                  <a:pt x="1043458" y="357792"/>
                  <a:pt x="1019032" y="384667"/>
                  <a:pt x="995925" y="412670"/>
                </a:cubicBezTo>
                <a:lnTo>
                  <a:pt x="932887" y="496981"/>
                </a:lnTo>
                <a:lnTo>
                  <a:pt x="932886" y="496981"/>
                </a:lnTo>
                <a:lnTo>
                  <a:pt x="930652" y="499968"/>
                </a:lnTo>
                <a:cubicBezTo>
                  <a:pt x="849147" y="620626"/>
                  <a:pt x="790251" y="757815"/>
                  <a:pt x="760043" y="905455"/>
                </a:cubicBezTo>
                <a:lnTo>
                  <a:pt x="750662" y="966931"/>
                </a:lnTo>
                <a:lnTo>
                  <a:pt x="721234" y="965445"/>
                </a:lnTo>
                <a:cubicBezTo>
                  <a:pt x="492533" y="942217"/>
                  <a:pt x="283924" y="851012"/>
                  <a:pt x="115926" y="712351"/>
                </a:cubicBezTo>
                <a:lnTo>
                  <a:pt x="90653" y="689378"/>
                </a:lnTo>
                <a:lnTo>
                  <a:pt x="136850" y="593466"/>
                </a:lnTo>
                <a:cubicBezTo>
                  <a:pt x="224126" y="432786"/>
                  <a:pt x="349103" y="295562"/>
                  <a:pt x="499906" y="193669"/>
                </a:cubicBezTo>
                <a:lnTo>
                  <a:pt x="564383" y="154493"/>
                </a:lnTo>
                <a:lnTo>
                  <a:pt x="564383" y="154494"/>
                </a:lnTo>
                <a:lnTo>
                  <a:pt x="593393" y="136868"/>
                </a:lnTo>
                <a:cubicBezTo>
                  <a:pt x="721921" y="67039"/>
                  <a:pt x="865459" y="21342"/>
                  <a:pt x="1017926" y="5856"/>
                </a:cubicBezTo>
                <a:close/>
                <a:moveTo>
                  <a:pt x="1133856" y="0"/>
                </a:moveTo>
                <a:cubicBezTo>
                  <a:pt x="1172994" y="0"/>
                  <a:pt x="1211669" y="1983"/>
                  <a:pt x="1249786" y="5855"/>
                </a:cubicBezTo>
                <a:lnTo>
                  <a:pt x="1332970" y="18552"/>
                </a:lnTo>
                <a:lnTo>
                  <a:pt x="1286267" y="115514"/>
                </a:lnTo>
                <a:lnTo>
                  <a:pt x="1263599" y="177455"/>
                </a:lnTo>
                <a:lnTo>
                  <a:pt x="1236913" y="193669"/>
                </a:lnTo>
                <a:cubicBezTo>
                  <a:pt x="1206753" y="214048"/>
                  <a:pt x="1177625" y="235839"/>
                  <a:pt x="1149625" y="258949"/>
                </a:cubicBezTo>
                <a:lnTo>
                  <a:pt x="1124352" y="281922"/>
                </a:lnTo>
                <a:lnTo>
                  <a:pt x="1122803" y="278707"/>
                </a:lnTo>
                <a:cubicBezTo>
                  <a:pt x="1094115" y="210873"/>
                  <a:pt x="1071839" y="139665"/>
                  <a:pt x="1056735" y="65845"/>
                </a:cubicBezTo>
                <a:lnTo>
                  <a:pt x="1047354" y="4369"/>
                </a:lnTo>
                <a:close/>
              </a:path>
            </a:pathLst>
          </a:custGeom>
          <a:solidFill>
            <a:srgbClr val="9B59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835B1371-351A-2836-DDEB-246D05D08B5F}"/>
              </a:ext>
            </a:extLst>
          </p:cNvPr>
          <p:cNvSpPr/>
          <p:nvPr/>
        </p:nvSpPr>
        <p:spPr>
          <a:xfrm>
            <a:off x="7181484" y="4256326"/>
            <a:ext cx="2201276" cy="2090537"/>
          </a:xfrm>
          <a:custGeom>
            <a:avLst/>
            <a:gdLst>
              <a:gd name="connsiteX0" fmla="*/ 1133856 w 2201276"/>
              <a:gd name="connsiteY0" fmla="*/ 0 h 2090537"/>
              <a:gd name="connsiteX1" fmla="*/ 1471030 w 2201276"/>
              <a:gd name="connsiteY1" fmla="*/ 50982 h 2090537"/>
              <a:gd name="connsiteX2" fmla="*/ 1544637 w 2201276"/>
              <a:gd name="connsiteY2" fmla="*/ 77926 h 2090537"/>
              <a:gd name="connsiteX3" fmla="*/ 1516891 w 2201276"/>
              <a:gd name="connsiteY3" fmla="*/ 185844 h 2090537"/>
              <a:gd name="connsiteX4" fmla="*/ 1493855 w 2201276"/>
              <a:gd name="connsiteY4" fmla="*/ 414384 h 2090537"/>
              <a:gd name="connsiteX5" fmla="*/ 1493855 w 2201276"/>
              <a:gd name="connsiteY5" fmla="*/ 414384 h 2090537"/>
              <a:gd name="connsiteX6" fmla="*/ 1516891 w 2201276"/>
              <a:gd name="connsiteY6" fmla="*/ 185845 h 2090537"/>
              <a:gd name="connsiteX7" fmla="*/ 1544637 w 2201276"/>
              <a:gd name="connsiteY7" fmla="*/ 77927 h 2090537"/>
              <a:gd name="connsiteX8" fmla="*/ 1575204 w 2201276"/>
              <a:gd name="connsiteY8" fmla="*/ 89116 h 2090537"/>
              <a:gd name="connsiteX9" fmla="*/ 1935613 w 2201276"/>
              <a:gd name="connsiteY9" fmla="*/ 332141 h 2090537"/>
              <a:gd name="connsiteX10" fmla="*/ 1962516 w 2201276"/>
              <a:gd name="connsiteY10" fmla="*/ 361745 h 2090537"/>
              <a:gd name="connsiteX11" fmla="*/ 2008794 w 2201276"/>
              <a:gd name="connsiteY11" fmla="*/ 412670 h 2090537"/>
              <a:gd name="connsiteX12" fmla="*/ 2130862 w 2201276"/>
              <a:gd name="connsiteY12" fmla="*/ 593467 h 2090537"/>
              <a:gd name="connsiteX13" fmla="*/ 2131905 w 2201276"/>
              <a:gd name="connsiteY13" fmla="*/ 595632 h 2090537"/>
              <a:gd name="connsiteX14" fmla="*/ 2178608 w 2201276"/>
              <a:gd name="connsiteY14" fmla="*/ 692594 h 2090537"/>
              <a:gd name="connsiteX15" fmla="*/ 2201276 w 2201276"/>
              <a:gd name="connsiteY15" fmla="*/ 754535 h 2090537"/>
              <a:gd name="connsiteX16" fmla="*/ 2134475 w 2201276"/>
              <a:gd name="connsiteY16" fmla="*/ 713947 h 2090537"/>
              <a:gd name="connsiteX17" fmla="*/ 2035360 w 2201276"/>
              <a:gd name="connsiteY17" fmla="*/ 666195 h 2090537"/>
              <a:gd name="connsiteX18" fmla="*/ 1962516 w 2201276"/>
              <a:gd name="connsiteY18" fmla="*/ 639530 h 2090537"/>
              <a:gd name="connsiteX19" fmla="*/ 1931186 w 2201276"/>
              <a:gd name="connsiteY19" fmla="*/ 628062 h 2090537"/>
              <a:gd name="connsiteX20" fmla="*/ 1822523 w 2201276"/>
              <a:gd name="connsiteY20" fmla="*/ 600119 h 2090537"/>
              <a:gd name="connsiteX21" fmla="*/ 1793126 w 2201276"/>
              <a:gd name="connsiteY21" fmla="*/ 595632 h 2090537"/>
              <a:gd name="connsiteX22" fmla="*/ 1709942 w 2201276"/>
              <a:gd name="connsiteY22" fmla="*/ 582935 h 2090537"/>
              <a:gd name="connsiteX23" fmla="*/ 1594012 w 2201276"/>
              <a:gd name="connsiteY23" fmla="*/ 577080 h 2090537"/>
              <a:gd name="connsiteX24" fmla="*/ 1507510 w 2201276"/>
              <a:gd name="connsiteY24" fmla="*/ 581449 h 2090537"/>
              <a:gd name="connsiteX25" fmla="*/ 1507510 w 2201276"/>
              <a:gd name="connsiteY25" fmla="*/ 581448 h 2090537"/>
              <a:gd name="connsiteX26" fmla="*/ 1478082 w 2201276"/>
              <a:gd name="connsiteY26" fmla="*/ 582934 h 2090537"/>
              <a:gd name="connsiteX27" fmla="*/ 1053549 w 2201276"/>
              <a:gd name="connsiteY27" fmla="*/ 713946 h 2090537"/>
              <a:gd name="connsiteX28" fmla="*/ 1024539 w 2201276"/>
              <a:gd name="connsiteY28" fmla="*/ 731572 h 2090537"/>
              <a:gd name="connsiteX29" fmla="*/ 1022305 w 2201276"/>
              <a:gd name="connsiteY29" fmla="*/ 728584 h 2090537"/>
              <a:gd name="connsiteX30" fmla="*/ 1022290 w 2201276"/>
              <a:gd name="connsiteY30" fmla="*/ 728560 h 2090537"/>
              <a:gd name="connsiteX31" fmla="*/ 948754 w 2201276"/>
              <a:gd name="connsiteY31" fmla="*/ 600606 h 2090537"/>
              <a:gd name="connsiteX32" fmla="*/ 930437 w 2201276"/>
              <a:gd name="connsiteY32" fmla="*/ 560722 h 2090537"/>
              <a:gd name="connsiteX33" fmla="*/ 889918 w 2201276"/>
              <a:gd name="connsiteY33" fmla="*/ 457873 h 2090537"/>
              <a:gd name="connsiteX34" fmla="*/ 875899 w 2201276"/>
              <a:gd name="connsiteY34" fmla="*/ 415557 h 2090537"/>
              <a:gd name="connsiteX35" fmla="*/ 841725 w 2201276"/>
              <a:gd name="connsiteY35" fmla="*/ 267256 h 2090537"/>
              <a:gd name="connsiteX36" fmla="*/ 841724 w 2201276"/>
              <a:gd name="connsiteY36" fmla="*/ 267254 h 2090537"/>
              <a:gd name="connsiteX37" fmla="*/ 833138 w 2201276"/>
              <a:gd name="connsiteY37" fmla="*/ 153756 h 2090537"/>
              <a:gd name="connsiteX38" fmla="*/ 828660 w 2201276"/>
              <a:gd name="connsiteY38" fmla="*/ 94557 h 2090537"/>
              <a:gd name="connsiteX39" fmla="*/ 828660 w 2201276"/>
              <a:gd name="connsiteY39" fmla="*/ 94558 h 2090537"/>
              <a:gd name="connsiteX40" fmla="*/ 833138 w 2201276"/>
              <a:gd name="connsiteY40" fmla="*/ 153756 h 2090537"/>
              <a:gd name="connsiteX41" fmla="*/ 841724 w 2201276"/>
              <a:gd name="connsiteY41" fmla="*/ 267253 h 2090537"/>
              <a:gd name="connsiteX42" fmla="*/ 841724 w 2201276"/>
              <a:gd name="connsiteY42" fmla="*/ 267254 h 2090537"/>
              <a:gd name="connsiteX43" fmla="*/ 841724 w 2201276"/>
              <a:gd name="connsiteY43" fmla="*/ 267254 h 2090537"/>
              <a:gd name="connsiteX44" fmla="*/ 841725 w 2201276"/>
              <a:gd name="connsiteY44" fmla="*/ 267256 h 2090537"/>
              <a:gd name="connsiteX45" fmla="*/ 867934 w 2201276"/>
              <a:gd name="connsiteY45" fmla="*/ 391514 h 2090537"/>
              <a:gd name="connsiteX46" fmla="*/ 875899 w 2201276"/>
              <a:gd name="connsiteY46" fmla="*/ 415557 h 2090537"/>
              <a:gd name="connsiteX47" fmla="*/ 879636 w 2201276"/>
              <a:gd name="connsiteY47" fmla="*/ 431773 h 2090537"/>
              <a:gd name="connsiteX48" fmla="*/ 889918 w 2201276"/>
              <a:gd name="connsiteY48" fmla="*/ 457873 h 2090537"/>
              <a:gd name="connsiteX49" fmla="*/ 907308 w 2201276"/>
              <a:gd name="connsiteY49" fmla="*/ 510364 h 2090537"/>
              <a:gd name="connsiteX50" fmla="*/ 930437 w 2201276"/>
              <a:gd name="connsiteY50" fmla="*/ 560722 h 2090537"/>
              <a:gd name="connsiteX51" fmla="*/ 940471 w 2201276"/>
              <a:gd name="connsiteY51" fmla="*/ 586192 h 2090537"/>
              <a:gd name="connsiteX52" fmla="*/ 948754 w 2201276"/>
              <a:gd name="connsiteY52" fmla="*/ 600606 h 2090537"/>
              <a:gd name="connsiteX53" fmla="*/ 959036 w 2201276"/>
              <a:gd name="connsiteY53" fmla="*/ 622992 h 2090537"/>
              <a:gd name="connsiteX54" fmla="*/ 1022290 w 2201276"/>
              <a:gd name="connsiteY54" fmla="*/ 728560 h 2090537"/>
              <a:gd name="connsiteX55" fmla="*/ 1022305 w 2201276"/>
              <a:gd name="connsiteY55" fmla="*/ 728585 h 2090537"/>
              <a:gd name="connsiteX56" fmla="*/ 1024539 w 2201276"/>
              <a:gd name="connsiteY56" fmla="*/ 731573 h 2090537"/>
              <a:gd name="connsiteX57" fmla="*/ 960062 w 2201276"/>
              <a:gd name="connsiteY57" fmla="*/ 770749 h 2090537"/>
              <a:gd name="connsiteX58" fmla="*/ 597006 w 2201276"/>
              <a:gd name="connsiteY58" fmla="*/ 1170546 h 2090537"/>
              <a:gd name="connsiteX59" fmla="*/ 550809 w 2201276"/>
              <a:gd name="connsiteY59" fmla="*/ 1266458 h 2090537"/>
              <a:gd name="connsiteX60" fmla="*/ 549260 w 2201276"/>
              <a:gd name="connsiteY60" fmla="*/ 1269673 h 2090537"/>
              <a:gd name="connsiteX61" fmla="*/ 460156 w 2201276"/>
              <a:gd name="connsiteY61" fmla="*/ 1711075 h 2090537"/>
              <a:gd name="connsiteX62" fmla="*/ 511132 w 2201276"/>
              <a:gd name="connsiteY62" fmla="*/ 2048290 h 2090537"/>
              <a:gd name="connsiteX63" fmla="*/ 526593 w 2201276"/>
              <a:gd name="connsiteY63" fmla="*/ 2090537 h 2090537"/>
              <a:gd name="connsiteX64" fmla="*/ 499906 w 2201276"/>
              <a:gd name="connsiteY64" fmla="*/ 2074322 h 2090537"/>
              <a:gd name="connsiteX65" fmla="*/ 0 w 2201276"/>
              <a:gd name="connsiteY65" fmla="*/ 1133996 h 2090537"/>
              <a:gd name="connsiteX66" fmla="*/ 136850 w 2201276"/>
              <a:gd name="connsiteY66" fmla="*/ 593467 h 2090537"/>
              <a:gd name="connsiteX67" fmla="*/ 170500 w 2201276"/>
              <a:gd name="connsiteY67" fmla="*/ 538072 h 2090537"/>
              <a:gd name="connsiteX68" fmla="*/ 193645 w 2201276"/>
              <a:gd name="connsiteY68" fmla="*/ 499969 h 2090537"/>
              <a:gd name="connsiteX69" fmla="*/ 796682 w 2201276"/>
              <a:gd name="connsiteY69" fmla="*/ 50983 h 2090537"/>
              <a:gd name="connsiteX70" fmla="*/ 831310 w 2201276"/>
              <a:gd name="connsiteY70" fmla="*/ 42079 h 2090537"/>
              <a:gd name="connsiteX71" fmla="*/ 831310 w 2201276"/>
              <a:gd name="connsiteY71" fmla="*/ 42078 h 2090537"/>
              <a:gd name="connsiteX72" fmla="*/ 905345 w 2201276"/>
              <a:gd name="connsiteY72" fmla="*/ 23039 h 2090537"/>
              <a:gd name="connsiteX73" fmla="*/ 1133856 w 2201276"/>
              <a:gd name="connsiteY73" fmla="*/ 0 h 20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201276" h="2090537">
                <a:moveTo>
                  <a:pt x="1133856" y="0"/>
                </a:moveTo>
                <a:cubicBezTo>
                  <a:pt x="1251271" y="0"/>
                  <a:pt x="1364517" y="17849"/>
                  <a:pt x="1471030" y="50982"/>
                </a:cubicBezTo>
                <a:lnTo>
                  <a:pt x="1544637" y="77926"/>
                </a:lnTo>
                <a:lnTo>
                  <a:pt x="1516891" y="185844"/>
                </a:lnTo>
                <a:cubicBezTo>
                  <a:pt x="1501787" y="259665"/>
                  <a:pt x="1493855" y="336098"/>
                  <a:pt x="1493855" y="414384"/>
                </a:cubicBezTo>
                <a:lnTo>
                  <a:pt x="1493855" y="414384"/>
                </a:lnTo>
                <a:lnTo>
                  <a:pt x="1516891" y="185845"/>
                </a:lnTo>
                <a:lnTo>
                  <a:pt x="1544637" y="77927"/>
                </a:lnTo>
                <a:lnTo>
                  <a:pt x="1575204" y="89116"/>
                </a:lnTo>
                <a:cubicBezTo>
                  <a:pt x="1710856" y="146499"/>
                  <a:pt x="1833019" y="229534"/>
                  <a:pt x="1935613" y="332141"/>
                </a:cubicBezTo>
                <a:lnTo>
                  <a:pt x="1962516" y="361745"/>
                </a:lnTo>
                <a:lnTo>
                  <a:pt x="2008794" y="412670"/>
                </a:lnTo>
                <a:cubicBezTo>
                  <a:pt x="2055009" y="468676"/>
                  <a:pt x="2095951" y="529195"/>
                  <a:pt x="2130862" y="593467"/>
                </a:cubicBezTo>
                <a:lnTo>
                  <a:pt x="2131905" y="595632"/>
                </a:lnTo>
                <a:lnTo>
                  <a:pt x="2178608" y="692594"/>
                </a:lnTo>
                <a:lnTo>
                  <a:pt x="2201276" y="754535"/>
                </a:lnTo>
                <a:lnTo>
                  <a:pt x="2134475" y="713947"/>
                </a:lnTo>
                <a:cubicBezTo>
                  <a:pt x="2102343" y="696490"/>
                  <a:pt x="2069273" y="680541"/>
                  <a:pt x="2035360" y="666195"/>
                </a:cubicBezTo>
                <a:lnTo>
                  <a:pt x="1962516" y="639530"/>
                </a:lnTo>
                <a:lnTo>
                  <a:pt x="1931186" y="628062"/>
                </a:lnTo>
                <a:cubicBezTo>
                  <a:pt x="1895682" y="617018"/>
                  <a:pt x="1859429" y="607672"/>
                  <a:pt x="1822523" y="600119"/>
                </a:cubicBezTo>
                <a:lnTo>
                  <a:pt x="1793126" y="595632"/>
                </a:lnTo>
                <a:lnTo>
                  <a:pt x="1709942" y="582935"/>
                </a:lnTo>
                <a:cubicBezTo>
                  <a:pt x="1671825" y="579063"/>
                  <a:pt x="1633150" y="577080"/>
                  <a:pt x="1594012" y="577080"/>
                </a:cubicBezTo>
                <a:lnTo>
                  <a:pt x="1507510" y="581449"/>
                </a:lnTo>
                <a:lnTo>
                  <a:pt x="1507510" y="581448"/>
                </a:lnTo>
                <a:lnTo>
                  <a:pt x="1478082" y="582934"/>
                </a:lnTo>
                <a:cubicBezTo>
                  <a:pt x="1325615" y="598420"/>
                  <a:pt x="1182077" y="644117"/>
                  <a:pt x="1053549" y="713946"/>
                </a:cubicBezTo>
                <a:lnTo>
                  <a:pt x="1024539" y="731572"/>
                </a:lnTo>
                <a:lnTo>
                  <a:pt x="1022305" y="728584"/>
                </a:lnTo>
                <a:lnTo>
                  <a:pt x="1022290" y="728560"/>
                </a:lnTo>
                <a:lnTo>
                  <a:pt x="948754" y="600606"/>
                </a:lnTo>
                <a:lnTo>
                  <a:pt x="930437" y="560722"/>
                </a:lnTo>
                <a:lnTo>
                  <a:pt x="889918" y="457873"/>
                </a:lnTo>
                <a:lnTo>
                  <a:pt x="875899" y="415557"/>
                </a:lnTo>
                <a:lnTo>
                  <a:pt x="841725" y="267256"/>
                </a:lnTo>
                <a:lnTo>
                  <a:pt x="841724" y="267254"/>
                </a:lnTo>
                <a:lnTo>
                  <a:pt x="833138" y="153756"/>
                </a:lnTo>
                <a:lnTo>
                  <a:pt x="828660" y="94557"/>
                </a:lnTo>
                <a:lnTo>
                  <a:pt x="828660" y="94558"/>
                </a:lnTo>
                <a:lnTo>
                  <a:pt x="833138" y="153756"/>
                </a:lnTo>
                <a:lnTo>
                  <a:pt x="841724" y="267253"/>
                </a:lnTo>
                <a:lnTo>
                  <a:pt x="841724" y="267254"/>
                </a:lnTo>
                <a:lnTo>
                  <a:pt x="841724" y="267254"/>
                </a:lnTo>
                <a:lnTo>
                  <a:pt x="841725" y="267256"/>
                </a:lnTo>
                <a:lnTo>
                  <a:pt x="867934" y="391514"/>
                </a:lnTo>
                <a:lnTo>
                  <a:pt x="875899" y="415557"/>
                </a:lnTo>
                <a:lnTo>
                  <a:pt x="879636" y="431773"/>
                </a:lnTo>
                <a:lnTo>
                  <a:pt x="889918" y="457873"/>
                </a:lnTo>
                <a:lnTo>
                  <a:pt x="907308" y="510364"/>
                </a:lnTo>
                <a:lnTo>
                  <a:pt x="930437" y="560722"/>
                </a:lnTo>
                <a:lnTo>
                  <a:pt x="940471" y="586192"/>
                </a:lnTo>
                <a:lnTo>
                  <a:pt x="948754" y="600606"/>
                </a:lnTo>
                <a:lnTo>
                  <a:pt x="959036" y="622992"/>
                </a:lnTo>
                <a:lnTo>
                  <a:pt x="1022290" y="728560"/>
                </a:lnTo>
                <a:lnTo>
                  <a:pt x="1022305" y="728585"/>
                </a:lnTo>
                <a:lnTo>
                  <a:pt x="1024539" y="731573"/>
                </a:lnTo>
                <a:lnTo>
                  <a:pt x="960062" y="770749"/>
                </a:lnTo>
                <a:cubicBezTo>
                  <a:pt x="809259" y="872642"/>
                  <a:pt x="684282" y="1009866"/>
                  <a:pt x="597006" y="1170546"/>
                </a:cubicBezTo>
                <a:lnTo>
                  <a:pt x="550809" y="1266458"/>
                </a:lnTo>
                <a:lnTo>
                  <a:pt x="549260" y="1269673"/>
                </a:lnTo>
                <a:cubicBezTo>
                  <a:pt x="491884" y="1405343"/>
                  <a:pt x="460156" y="1554503"/>
                  <a:pt x="460156" y="1711075"/>
                </a:cubicBezTo>
                <a:cubicBezTo>
                  <a:pt x="460156" y="1828504"/>
                  <a:pt x="478003" y="1941764"/>
                  <a:pt x="511132" y="2048290"/>
                </a:cubicBezTo>
                <a:lnTo>
                  <a:pt x="526593" y="2090537"/>
                </a:lnTo>
                <a:lnTo>
                  <a:pt x="499906" y="2074322"/>
                </a:lnTo>
                <a:cubicBezTo>
                  <a:pt x="198299" y="1870536"/>
                  <a:pt x="0" y="1525426"/>
                  <a:pt x="0" y="1133996"/>
                </a:cubicBezTo>
                <a:cubicBezTo>
                  <a:pt x="0" y="938281"/>
                  <a:pt x="49574" y="754146"/>
                  <a:pt x="136850" y="593467"/>
                </a:cubicBezTo>
                <a:lnTo>
                  <a:pt x="170500" y="538072"/>
                </a:lnTo>
                <a:lnTo>
                  <a:pt x="193645" y="499969"/>
                </a:lnTo>
                <a:cubicBezTo>
                  <a:pt x="336279" y="288818"/>
                  <a:pt x="548152" y="128294"/>
                  <a:pt x="796682" y="50983"/>
                </a:cubicBezTo>
                <a:lnTo>
                  <a:pt x="831310" y="42079"/>
                </a:lnTo>
                <a:lnTo>
                  <a:pt x="831310" y="42078"/>
                </a:lnTo>
                <a:lnTo>
                  <a:pt x="905345" y="23039"/>
                </a:lnTo>
                <a:cubicBezTo>
                  <a:pt x="979156" y="7933"/>
                  <a:pt x="1055580" y="0"/>
                  <a:pt x="1133856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3BB43B77-FE08-C7B9-BAE4-549C27858EF5}"/>
              </a:ext>
            </a:extLst>
          </p:cNvPr>
          <p:cNvSpPr/>
          <p:nvPr/>
        </p:nvSpPr>
        <p:spPr>
          <a:xfrm>
            <a:off x="8378646" y="5010860"/>
            <a:ext cx="2201276" cy="2090536"/>
          </a:xfrm>
          <a:custGeom>
            <a:avLst/>
            <a:gdLst>
              <a:gd name="connsiteX0" fmla="*/ 2201276 w 2201276"/>
              <a:gd name="connsiteY0" fmla="*/ 1336003 h 2090536"/>
              <a:gd name="connsiteX1" fmla="*/ 2178608 w 2201276"/>
              <a:gd name="connsiteY1" fmla="*/ 1397943 h 2090536"/>
              <a:gd name="connsiteX2" fmla="*/ 1133856 w 2201276"/>
              <a:gd name="connsiteY2" fmla="*/ 2090536 h 2090536"/>
              <a:gd name="connsiteX3" fmla="*/ 796682 w 2201276"/>
              <a:gd name="connsiteY3" fmla="*/ 2039554 h 2090536"/>
              <a:gd name="connsiteX4" fmla="*/ 765353 w 2201276"/>
              <a:gd name="connsiteY4" fmla="*/ 2028086 h 2090536"/>
              <a:gd name="connsiteX5" fmla="*/ 838197 w 2201276"/>
              <a:gd name="connsiteY5" fmla="*/ 2001421 h 2090536"/>
              <a:gd name="connsiteX6" fmla="*/ 1393855 w 2201276"/>
              <a:gd name="connsiteY6" fmla="*/ 1497070 h 2090536"/>
              <a:gd name="connsiteX7" fmla="*/ 1394898 w 2201276"/>
              <a:gd name="connsiteY7" fmla="*/ 1494905 h 2090536"/>
              <a:gd name="connsiteX8" fmla="*/ 1478082 w 2201276"/>
              <a:gd name="connsiteY8" fmla="*/ 1507602 h 2090536"/>
              <a:gd name="connsiteX9" fmla="*/ 1594012 w 2201276"/>
              <a:gd name="connsiteY9" fmla="*/ 1513457 h 2090536"/>
              <a:gd name="connsiteX10" fmla="*/ 2134475 w 2201276"/>
              <a:gd name="connsiteY10" fmla="*/ 1376590 h 2090536"/>
              <a:gd name="connsiteX11" fmla="*/ 526592 w 2201276"/>
              <a:gd name="connsiteY11" fmla="*/ 0 h 2090536"/>
              <a:gd name="connsiteX12" fmla="*/ 511132 w 2201276"/>
              <a:gd name="connsiteY12" fmla="*/ 42246 h 2090536"/>
              <a:gd name="connsiteX13" fmla="*/ 483192 w 2201276"/>
              <a:gd name="connsiteY13" fmla="*/ 150921 h 2090536"/>
              <a:gd name="connsiteX14" fmla="*/ 467192 w 2201276"/>
              <a:gd name="connsiteY14" fmla="*/ 255774 h 2090536"/>
              <a:gd name="connsiteX15" fmla="*/ 466010 w 2201276"/>
              <a:gd name="connsiteY15" fmla="*/ 263517 h 2090536"/>
              <a:gd name="connsiteX16" fmla="*/ 460156 w 2201276"/>
              <a:gd name="connsiteY16" fmla="*/ 379461 h 2090536"/>
              <a:gd name="connsiteX17" fmla="*/ 462806 w 2201276"/>
              <a:gd name="connsiteY17" fmla="*/ 431941 h 2090536"/>
              <a:gd name="connsiteX18" fmla="*/ 466010 w 2201276"/>
              <a:gd name="connsiteY18" fmla="*/ 495405 h 2090536"/>
              <a:gd name="connsiteX19" fmla="*/ 483192 w 2201276"/>
              <a:gd name="connsiteY19" fmla="*/ 608001 h 2090536"/>
              <a:gd name="connsiteX20" fmla="*/ 510937 w 2201276"/>
              <a:gd name="connsiteY20" fmla="*/ 715920 h 2090536"/>
              <a:gd name="connsiteX21" fmla="*/ 511132 w 2201276"/>
              <a:gd name="connsiteY21" fmla="*/ 716676 h 2090536"/>
              <a:gd name="connsiteX22" fmla="*/ 719074 w 2201276"/>
              <a:gd name="connsiteY22" fmla="*/ 1100787 h 2090536"/>
              <a:gd name="connsiteX23" fmla="*/ 765353 w 2201276"/>
              <a:gd name="connsiteY23" fmla="*/ 1151713 h 2090536"/>
              <a:gd name="connsiteX24" fmla="*/ 792255 w 2201276"/>
              <a:gd name="connsiteY24" fmla="*/ 1181317 h 2090536"/>
              <a:gd name="connsiteX25" fmla="*/ 1365501 w 2201276"/>
              <a:gd name="connsiteY25" fmla="*/ 1490417 h 2090536"/>
              <a:gd name="connsiteX26" fmla="*/ 1394898 w 2201276"/>
              <a:gd name="connsiteY26" fmla="*/ 1494904 h 2090536"/>
              <a:gd name="connsiteX27" fmla="*/ 1393855 w 2201276"/>
              <a:gd name="connsiteY27" fmla="*/ 1497069 h 2090536"/>
              <a:gd name="connsiteX28" fmla="*/ 838197 w 2201276"/>
              <a:gd name="connsiteY28" fmla="*/ 2001420 h 2090536"/>
              <a:gd name="connsiteX29" fmla="*/ 765353 w 2201276"/>
              <a:gd name="connsiteY29" fmla="*/ 2028085 h 2090536"/>
              <a:gd name="connsiteX30" fmla="*/ 692508 w 2201276"/>
              <a:gd name="connsiteY30" fmla="*/ 2001420 h 2090536"/>
              <a:gd name="connsiteX31" fmla="*/ 136850 w 2201276"/>
              <a:gd name="connsiteY31" fmla="*/ 1497069 h 2090536"/>
              <a:gd name="connsiteX32" fmla="*/ 135807 w 2201276"/>
              <a:gd name="connsiteY32" fmla="*/ 1494904 h 2090536"/>
              <a:gd name="connsiteX33" fmla="*/ 89104 w 2201276"/>
              <a:gd name="connsiteY33" fmla="*/ 1397942 h 2090536"/>
              <a:gd name="connsiteX34" fmla="*/ 0 w 2201276"/>
              <a:gd name="connsiteY34" fmla="*/ 956540 h 2090536"/>
              <a:gd name="connsiteX35" fmla="*/ 5854 w 2201276"/>
              <a:gd name="connsiteY35" fmla="*/ 840596 h 2090536"/>
              <a:gd name="connsiteX36" fmla="*/ 13655 w 2201276"/>
              <a:gd name="connsiteY36" fmla="*/ 789476 h 2090536"/>
              <a:gd name="connsiteX37" fmla="*/ 23036 w 2201276"/>
              <a:gd name="connsiteY37" fmla="*/ 728000 h 2090536"/>
              <a:gd name="connsiteX38" fmla="*/ 193645 w 2201276"/>
              <a:gd name="connsiteY38" fmla="*/ 322513 h 2090536"/>
              <a:gd name="connsiteX39" fmla="*/ 195880 w 2201276"/>
              <a:gd name="connsiteY39" fmla="*/ 319525 h 2090536"/>
              <a:gd name="connsiteX40" fmla="*/ 258918 w 2201276"/>
              <a:gd name="connsiteY40" fmla="*/ 235214 h 2090536"/>
              <a:gd name="connsiteX41" fmla="*/ 332099 w 2201276"/>
              <a:gd name="connsiteY41" fmla="*/ 154685 h 2090536"/>
              <a:gd name="connsiteX42" fmla="*/ 387345 w 2201276"/>
              <a:gd name="connsiteY42" fmla="*/ 104467 h 2090536"/>
              <a:gd name="connsiteX43" fmla="*/ 412618 w 2201276"/>
              <a:gd name="connsiteY43" fmla="*/ 81494 h 2090536"/>
              <a:gd name="connsiteX44" fmla="*/ 499906 w 2201276"/>
              <a:gd name="connsiteY44" fmla="*/ 16214 h 209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01276" h="2090536">
                <a:moveTo>
                  <a:pt x="2201276" y="1336003"/>
                </a:moveTo>
                <a:lnTo>
                  <a:pt x="2178608" y="1397943"/>
                </a:lnTo>
                <a:cubicBezTo>
                  <a:pt x="2006479" y="1804951"/>
                  <a:pt x="1603514" y="2090536"/>
                  <a:pt x="1133856" y="2090536"/>
                </a:cubicBezTo>
                <a:cubicBezTo>
                  <a:pt x="1016441" y="2090536"/>
                  <a:pt x="903195" y="2072687"/>
                  <a:pt x="796682" y="2039554"/>
                </a:cubicBezTo>
                <a:lnTo>
                  <a:pt x="765353" y="2028086"/>
                </a:lnTo>
                <a:lnTo>
                  <a:pt x="838197" y="2001421"/>
                </a:lnTo>
                <a:cubicBezTo>
                  <a:pt x="1075589" y="1901001"/>
                  <a:pt x="1271669" y="1722022"/>
                  <a:pt x="1393855" y="1497070"/>
                </a:cubicBezTo>
                <a:lnTo>
                  <a:pt x="1394898" y="1494905"/>
                </a:lnTo>
                <a:lnTo>
                  <a:pt x="1478082" y="1507602"/>
                </a:lnTo>
                <a:cubicBezTo>
                  <a:pt x="1516199" y="1511474"/>
                  <a:pt x="1554874" y="1513457"/>
                  <a:pt x="1594012" y="1513457"/>
                </a:cubicBezTo>
                <a:cubicBezTo>
                  <a:pt x="1789703" y="1513457"/>
                  <a:pt x="1973815" y="1463876"/>
                  <a:pt x="2134475" y="1376590"/>
                </a:cubicBezTo>
                <a:close/>
                <a:moveTo>
                  <a:pt x="526592" y="0"/>
                </a:moveTo>
                <a:lnTo>
                  <a:pt x="511132" y="42246"/>
                </a:lnTo>
                <a:cubicBezTo>
                  <a:pt x="500089" y="77755"/>
                  <a:pt x="490744" y="114012"/>
                  <a:pt x="483192" y="150921"/>
                </a:cubicBezTo>
                <a:lnTo>
                  <a:pt x="467192" y="255774"/>
                </a:lnTo>
                <a:lnTo>
                  <a:pt x="466010" y="263517"/>
                </a:lnTo>
                <a:cubicBezTo>
                  <a:pt x="462139" y="301638"/>
                  <a:pt x="460156" y="340318"/>
                  <a:pt x="460156" y="379461"/>
                </a:cubicBezTo>
                <a:lnTo>
                  <a:pt x="462806" y="431941"/>
                </a:lnTo>
                <a:lnTo>
                  <a:pt x="466010" y="495405"/>
                </a:lnTo>
                <a:cubicBezTo>
                  <a:pt x="469881" y="533527"/>
                  <a:pt x="475640" y="571091"/>
                  <a:pt x="483192" y="608001"/>
                </a:cubicBezTo>
                <a:lnTo>
                  <a:pt x="510937" y="715920"/>
                </a:lnTo>
                <a:lnTo>
                  <a:pt x="511132" y="716676"/>
                </a:lnTo>
                <a:cubicBezTo>
                  <a:pt x="555304" y="858712"/>
                  <a:pt x="626644" y="988775"/>
                  <a:pt x="719074" y="1100787"/>
                </a:cubicBezTo>
                <a:lnTo>
                  <a:pt x="765353" y="1151713"/>
                </a:lnTo>
                <a:lnTo>
                  <a:pt x="792255" y="1181317"/>
                </a:lnTo>
                <a:cubicBezTo>
                  <a:pt x="946146" y="1335226"/>
                  <a:pt x="1144067" y="1445100"/>
                  <a:pt x="1365501" y="1490417"/>
                </a:cubicBezTo>
                <a:lnTo>
                  <a:pt x="1394898" y="1494904"/>
                </a:lnTo>
                <a:lnTo>
                  <a:pt x="1393855" y="1497069"/>
                </a:lnTo>
                <a:cubicBezTo>
                  <a:pt x="1271669" y="1722021"/>
                  <a:pt x="1075589" y="1901000"/>
                  <a:pt x="838197" y="2001420"/>
                </a:cubicBezTo>
                <a:lnTo>
                  <a:pt x="765353" y="2028085"/>
                </a:lnTo>
                <a:lnTo>
                  <a:pt x="692508" y="2001420"/>
                </a:lnTo>
                <a:cubicBezTo>
                  <a:pt x="455116" y="1901000"/>
                  <a:pt x="259037" y="1722021"/>
                  <a:pt x="136850" y="1497069"/>
                </a:cubicBezTo>
                <a:lnTo>
                  <a:pt x="135807" y="1494904"/>
                </a:lnTo>
                <a:lnTo>
                  <a:pt x="89104" y="1397942"/>
                </a:lnTo>
                <a:cubicBezTo>
                  <a:pt x="31728" y="1262273"/>
                  <a:pt x="0" y="1113112"/>
                  <a:pt x="0" y="956540"/>
                </a:cubicBezTo>
                <a:cubicBezTo>
                  <a:pt x="0" y="917397"/>
                  <a:pt x="1983" y="878717"/>
                  <a:pt x="5854" y="840596"/>
                </a:cubicBezTo>
                <a:lnTo>
                  <a:pt x="13655" y="789476"/>
                </a:lnTo>
                <a:lnTo>
                  <a:pt x="23036" y="728000"/>
                </a:lnTo>
                <a:cubicBezTo>
                  <a:pt x="53244" y="580360"/>
                  <a:pt x="112140" y="443171"/>
                  <a:pt x="193645" y="322513"/>
                </a:cubicBezTo>
                <a:lnTo>
                  <a:pt x="195880" y="319525"/>
                </a:lnTo>
                <a:lnTo>
                  <a:pt x="258918" y="235214"/>
                </a:lnTo>
                <a:cubicBezTo>
                  <a:pt x="282025" y="207211"/>
                  <a:pt x="306451" y="180336"/>
                  <a:pt x="332099" y="154685"/>
                </a:cubicBezTo>
                <a:lnTo>
                  <a:pt x="387345" y="104467"/>
                </a:lnTo>
                <a:lnTo>
                  <a:pt x="412618" y="81494"/>
                </a:lnTo>
                <a:cubicBezTo>
                  <a:pt x="440618" y="58384"/>
                  <a:pt x="469746" y="36593"/>
                  <a:pt x="499906" y="16214"/>
                </a:cubicBezTo>
                <a:close/>
              </a:path>
            </a:pathLst>
          </a:custGeom>
          <a:solidFill>
            <a:srgbClr val="34C38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E9376A73-768F-777A-09E4-7D8738D53DB2}"/>
              </a:ext>
            </a:extLst>
          </p:cNvPr>
          <p:cNvSpPr/>
          <p:nvPr/>
        </p:nvSpPr>
        <p:spPr>
          <a:xfrm>
            <a:off x="7344947" y="3536716"/>
            <a:ext cx="2267712" cy="1729918"/>
          </a:xfrm>
          <a:custGeom>
            <a:avLst/>
            <a:gdLst>
              <a:gd name="connsiteX0" fmla="*/ 2216931 w 2267712"/>
              <a:gd name="connsiteY0" fmla="*/ 797537 h 1729918"/>
              <a:gd name="connsiteX1" fmla="*/ 2244676 w 2267712"/>
              <a:gd name="connsiteY1" fmla="*/ 905455 h 1729918"/>
              <a:gd name="connsiteX2" fmla="*/ 2267712 w 2267712"/>
              <a:gd name="connsiteY2" fmla="*/ 1133995 h 1729918"/>
              <a:gd name="connsiteX3" fmla="*/ 2261858 w 2267712"/>
              <a:gd name="connsiteY3" fmla="*/ 1249939 h 1729918"/>
              <a:gd name="connsiteX4" fmla="*/ 2254057 w 2267712"/>
              <a:gd name="connsiteY4" fmla="*/ 1301059 h 1729918"/>
              <a:gd name="connsiteX5" fmla="*/ 2244676 w 2267712"/>
              <a:gd name="connsiteY5" fmla="*/ 1362534 h 1729918"/>
              <a:gd name="connsiteX6" fmla="*/ 2178608 w 2267712"/>
              <a:gd name="connsiteY6" fmla="*/ 1575396 h 1729918"/>
              <a:gd name="connsiteX7" fmla="*/ 2177059 w 2267712"/>
              <a:gd name="connsiteY7" fmla="*/ 1578611 h 1729918"/>
              <a:gd name="connsiteX8" fmla="*/ 2130862 w 2267712"/>
              <a:gd name="connsiteY8" fmla="*/ 1674523 h 1729918"/>
              <a:gd name="connsiteX9" fmla="*/ 2097212 w 2267712"/>
              <a:gd name="connsiteY9" fmla="*/ 1729918 h 1729918"/>
              <a:gd name="connsiteX10" fmla="*/ 2081212 w 2267712"/>
              <a:gd name="connsiteY10" fmla="*/ 1625065 h 1729918"/>
              <a:gd name="connsiteX11" fmla="*/ 2053272 w 2267712"/>
              <a:gd name="connsiteY11" fmla="*/ 1516390 h 1729918"/>
              <a:gd name="connsiteX12" fmla="*/ 2037812 w 2267712"/>
              <a:gd name="connsiteY12" fmla="*/ 1474144 h 1729918"/>
              <a:gd name="connsiteX13" fmla="*/ 2015144 w 2267712"/>
              <a:gd name="connsiteY13" fmla="*/ 1412203 h 1729918"/>
              <a:gd name="connsiteX14" fmla="*/ 1968441 w 2267712"/>
              <a:gd name="connsiteY14" fmla="*/ 1315242 h 1729918"/>
              <a:gd name="connsiteX15" fmla="*/ 1967398 w 2267712"/>
              <a:gd name="connsiteY15" fmla="*/ 1313077 h 1729918"/>
              <a:gd name="connsiteX16" fmla="*/ 1845330 w 2267712"/>
              <a:gd name="connsiteY16" fmla="*/ 1132280 h 1729918"/>
              <a:gd name="connsiteX17" fmla="*/ 1799052 w 2267712"/>
              <a:gd name="connsiteY17" fmla="*/ 1081355 h 1729918"/>
              <a:gd name="connsiteX18" fmla="*/ 1825954 w 2267712"/>
              <a:gd name="connsiteY18" fmla="*/ 1051751 h 1729918"/>
              <a:gd name="connsiteX19" fmla="*/ 2186363 w 2267712"/>
              <a:gd name="connsiteY19" fmla="*/ 808726 h 1729918"/>
              <a:gd name="connsiteX20" fmla="*/ 1001670 w 2267712"/>
              <a:gd name="connsiteY20" fmla="*/ 8335 h 1729918"/>
              <a:gd name="connsiteX21" fmla="*/ 997295 w 2267712"/>
              <a:gd name="connsiteY21" fmla="*/ 12312 h 1729918"/>
              <a:gd name="connsiteX22" fmla="*/ 671050 w 2267712"/>
              <a:gd name="connsiteY22" fmla="*/ 698223 h 1729918"/>
              <a:gd name="connsiteX23" fmla="*/ 667846 w 2267712"/>
              <a:gd name="connsiteY23" fmla="*/ 761688 h 1729918"/>
              <a:gd name="connsiteX24" fmla="*/ 633218 w 2267712"/>
              <a:gd name="connsiteY24" fmla="*/ 770592 h 1729918"/>
              <a:gd name="connsiteX25" fmla="*/ 30181 w 2267712"/>
              <a:gd name="connsiteY25" fmla="*/ 1219578 h 1729918"/>
              <a:gd name="connsiteX26" fmla="*/ 7036 w 2267712"/>
              <a:gd name="connsiteY26" fmla="*/ 1257681 h 1729918"/>
              <a:gd name="connsiteX27" fmla="*/ 5854 w 2267712"/>
              <a:gd name="connsiteY27" fmla="*/ 1249938 h 1729918"/>
              <a:gd name="connsiteX28" fmla="*/ 0 w 2267712"/>
              <a:gd name="connsiteY28" fmla="*/ 1133994 h 1729918"/>
              <a:gd name="connsiteX29" fmla="*/ 905345 w 2267712"/>
              <a:gd name="connsiteY29" fmla="*/ 23038 h 1729918"/>
              <a:gd name="connsiteX30" fmla="*/ 1133856 w 2267712"/>
              <a:gd name="connsiteY30" fmla="*/ 0 h 1729918"/>
              <a:gd name="connsiteX31" fmla="*/ 1767806 w 2267712"/>
              <a:gd name="connsiteY31" fmla="*/ 193669 h 1729918"/>
              <a:gd name="connsiteX32" fmla="*/ 1799051 w 2267712"/>
              <a:gd name="connsiteY32" fmla="*/ 217036 h 1729918"/>
              <a:gd name="connsiteX33" fmla="*/ 1799052 w 2267712"/>
              <a:gd name="connsiteY33" fmla="*/ 217036 h 1729918"/>
              <a:gd name="connsiteX34" fmla="*/ 1855094 w 2267712"/>
              <a:gd name="connsiteY34" fmla="*/ 258948 h 1729918"/>
              <a:gd name="connsiteX35" fmla="*/ 2216736 w 2267712"/>
              <a:gd name="connsiteY35" fmla="*/ 796779 h 1729918"/>
              <a:gd name="connsiteX36" fmla="*/ 2216931 w 2267712"/>
              <a:gd name="connsiteY36" fmla="*/ 797536 h 1729918"/>
              <a:gd name="connsiteX37" fmla="*/ 2186363 w 2267712"/>
              <a:gd name="connsiteY37" fmla="*/ 808725 h 1729918"/>
              <a:gd name="connsiteX38" fmla="*/ 1825954 w 2267712"/>
              <a:gd name="connsiteY38" fmla="*/ 1051750 h 1729918"/>
              <a:gd name="connsiteX39" fmla="*/ 1799052 w 2267712"/>
              <a:gd name="connsiteY39" fmla="*/ 1081354 h 1729918"/>
              <a:gd name="connsiteX40" fmla="*/ 1772149 w 2267712"/>
              <a:gd name="connsiteY40" fmla="*/ 1051750 h 1729918"/>
              <a:gd name="connsiteX41" fmla="*/ 1411740 w 2267712"/>
              <a:gd name="connsiteY41" fmla="*/ 808725 h 1729918"/>
              <a:gd name="connsiteX42" fmla="*/ 1381173 w 2267712"/>
              <a:gd name="connsiteY42" fmla="*/ 797536 h 1729918"/>
              <a:gd name="connsiteX43" fmla="*/ 1381173 w 2267712"/>
              <a:gd name="connsiteY43" fmla="*/ 797537 h 1729918"/>
              <a:gd name="connsiteX44" fmla="*/ 1307566 w 2267712"/>
              <a:gd name="connsiteY44" fmla="*/ 770593 h 1729918"/>
              <a:gd name="connsiteX45" fmla="*/ 970392 w 2267712"/>
              <a:gd name="connsiteY45" fmla="*/ 719611 h 1729918"/>
              <a:gd name="connsiteX46" fmla="*/ 741881 w 2267712"/>
              <a:gd name="connsiteY46" fmla="*/ 742650 h 1729918"/>
              <a:gd name="connsiteX47" fmla="*/ 667846 w 2267712"/>
              <a:gd name="connsiteY47" fmla="*/ 761689 h 1729918"/>
              <a:gd name="connsiteX48" fmla="*/ 671050 w 2267712"/>
              <a:gd name="connsiteY48" fmla="*/ 698224 h 1729918"/>
              <a:gd name="connsiteX49" fmla="*/ 997295 w 2267712"/>
              <a:gd name="connsiteY49" fmla="*/ 12313 h 1729918"/>
              <a:gd name="connsiteX50" fmla="*/ 1001670 w 2267712"/>
              <a:gd name="connsiteY50" fmla="*/ 8336 h 1729918"/>
              <a:gd name="connsiteX51" fmla="*/ 1017926 w 2267712"/>
              <a:gd name="connsiteY51" fmla="*/ 5855 h 1729918"/>
              <a:gd name="connsiteX52" fmla="*/ 1133856 w 2267712"/>
              <a:gd name="connsiteY52" fmla="*/ 0 h 172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267712" h="1729918">
                <a:moveTo>
                  <a:pt x="2216931" y="797537"/>
                </a:moveTo>
                <a:lnTo>
                  <a:pt x="2244676" y="905455"/>
                </a:lnTo>
                <a:cubicBezTo>
                  <a:pt x="2259780" y="979276"/>
                  <a:pt x="2267712" y="1055709"/>
                  <a:pt x="2267712" y="1133995"/>
                </a:cubicBezTo>
                <a:cubicBezTo>
                  <a:pt x="2267712" y="1173138"/>
                  <a:pt x="2265729" y="1211818"/>
                  <a:pt x="2261858" y="1249939"/>
                </a:cubicBezTo>
                <a:lnTo>
                  <a:pt x="2254057" y="1301059"/>
                </a:lnTo>
                <a:lnTo>
                  <a:pt x="2244676" y="1362534"/>
                </a:lnTo>
                <a:cubicBezTo>
                  <a:pt x="2229572" y="1436354"/>
                  <a:pt x="2207296" y="1507562"/>
                  <a:pt x="2178608" y="1575396"/>
                </a:cubicBezTo>
                <a:lnTo>
                  <a:pt x="2177059" y="1578611"/>
                </a:lnTo>
                <a:lnTo>
                  <a:pt x="2130862" y="1674523"/>
                </a:lnTo>
                <a:lnTo>
                  <a:pt x="2097212" y="1729918"/>
                </a:lnTo>
                <a:lnTo>
                  <a:pt x="2081212" y="1625065"/>
                </a:lnTo>
                <a:cubicBezTo>
                  <a:pt x="2073660" y="1588156"/>
                  <a:pt x="2064315" y="1551899"/>
                  <a:pt x="2053272" y="1516390"/>
                </a:cubicBezTo>
                <a:lnTo>
                  <a:pt x="2037812" y="1474144"/>
                </a:lnTo>
                <a:lnTo>
                  <a:pt x="2015144" y="1412203"/>
                </a:lnTo>
                <a:lnTo>
                  <a:pt x="1968441" y="1315242"/>
                </a:lnTo>
                <a:lnTo>
                  <a:pt x="1967398" y="1313077"/>
                </a:lnTo>
                <a:cubicBezTo>
                  <a:pt x="1932487" y="1248805"/>
                  <a:pt x="1891545" y="1188286"/>
                  <a:pt x="1845330" y="1132280"/>
                </a:cubicBezTo>
                <a:lnTo>
                  <a:pt x="1799052" y="1081355"/>
                </a:lnTo>
                <a:lnTo>
                  <a:pt x="1825954" y="1051751"/>
                </a:lnTo>
                <a:cubicBezTo>
                  <a:pt x="1928548" y="949144"/>
                  <a:pt x="2050711" y="866109"/>
                  <a:pt x="2186363" y="808726"/>
                </a:cubicBezTo>
                <a:close/>
                <a:moveTo>
                  <a:pt x="1001670" y="8335"/>
                </a:moveTo>
                <a:lnTo>
                  <a:pt x="997295" y="12312"/>
                </a:lnTo>
                <a:cubicBezTo>
                  <a:pt x="817756" y="191873"/>
                  <a:pt x="698147" y="431372"/>
                  <a:pt x="671050" y="698223"/>
                </a:cubicBezTo>
                <a:lnTo>
                  <a:pt x="667846" y="761688"/>
                </a:lnTo>
                <a:lnTo>
                  <a:pt x="633218" y="770592"/>
                </a:lnTo>
                <a:cubicBezTo>
                  <a:pt x="384688" y="847903"/>
                  <a:pt x="172815" y="1008427"/>
                  <a:pt x="30181" y="1219578"/>
                </a:cubicBezTo>
                <a:lnTo>
                  <a:pt x="7036" y="1257681"/>
                </a:lnTo>
                <a:lnTo>
                  <a:pt x="5854" y="1249938"/>
                </a:lnTo>
                <a:cubicBezTo>
                  <a:pt x="1983" y="1211817"/>
                  <a:pt x="0" y="1173137"/>
                  <a:pt x="0" y="1133994"/>
                </a:cubicBezTo>
                <a:cubicBezTo>
                  <a:pt x="0" y="585992"/>
                  <a:pt x="388666" y="128779"/>
                  <a:pt x="905345" y="23038"/>
                </a:cubicBezTo>
                <a:close/>
                <a:moveTo>
                  <a:pt x="1133856" y="0"/>
                </a:moveTo>
                <a:cubicBezTo>
                  <a:pt x="1368685" y="0"/>
                  <a:pt x="1586841" y="71396"/>
                  <a:pt x="1767806" y="193669"/>
                </a:cubicBezTo>
                <a:lnTo>
                  <a:pt x="1799051" y="217036"/>
                </a:lnTo>
                <a:lnTo>
                  <a:pt x="1799052" y="217036"/>
                </a:lnTo>
                <a:lnTo>
                  <a:pt x="1855094" y="258948"/>
                </a:lnTo>
                <a:cubicBezTo>
                  <a:pt x="2023091" y="397609"/>
                  <a:pt x="2150478" y="583726"/>
                  <a:pt x="2216736" y="796779"/>
                </a:cubicBezTo>
                <a:lnTo>
                  <a:pt x="2216931" y="797536"/>
                </a:lnTo>
                <a:lnTo>
                  <a:pt x="2186363" y="808725"/>
                </a:lnTo>
                <a:cubicBezTo>
                  <a:pt x="2050711" y="866108"/>
                  <a:pt x="1928548" y="949143"/>
                  <a:pt x="1825954" y="1051750"/>
                </a:cubicBezTo>
                <a:lnTo>
                  <a:pt x="1799052" y="1081354"/>
                </a:lnTo>
                <a:lnTo>
                  <a:pt x="1772149" y="1051750"/>
                </a:lnTo>
                <a:cubicBezTo>
                  <a:pt x="1669555" y="949143"/>
                  <a:pt x="1547392" y="866108"/>
                  <a:pt x="1411740" y="808725"/>
                </a:cubicBezTo>
                <a:lnTo>
                  <a:pt x="1381173" y="797536"/>
                </a:lnTo>
                <a:lnTo>
                  <a:pt x="1381173" y="797537"/>
                </a:lnTo>
                <a:lnTo>
                  <a:pt x="1307566" y="770593"/>
                </a:lnTo>
                <a:cubicBezTo>
                  <a:pt x="1201053" y="737460"/>
                  <a:pt x="1087807" y="719611"/>
                  <a:pt x="970392" y="719611"/>
                </a:cubicBezTo>
                <a:cubicBezTo>
                  <a:pt x="892116" y="719611"/>
                  <a:pt x="815692" y="727544"/>
                  <a:pt x="741881" y="742650"/>
                </a:cubicBezTo>
                <a:lnTo>
                  <a:pt x="667846" y="761689"/>
                </a:lnTo>
                <a:lnTo>
                  <a:pt x="671050" y="698224"/>
                </a:lnTo>
                <a:cubicBezTo>
                  <a:pt x="698147" y="431373"/>
                  <a:pt x="817756" y="191874"/>
                  <a:pt x="997295" y="12313"/>
                </a:cubicBezTo>
                <a:lnTo>
                  <a:pt x="1001670" y="8336"/>
                </a:lnTo>
                <a:lnTo>
                  <a:pt x="1017926" y="5855"/>
                </a:lnTo>
                <a:cubicBezTo>
                  <a:pt x="1056043" y="1983"/>
                  <a:pt x="1094718" y="0"/>
                  <a:pt x="1133856" y="0"/>
                </a:cubicBezTo>
                <a:close/>
              </a:path>
            </a:pathLst>
          </a:custGeom>
          <a:solidFill>
            <a:srgbClr val="F5C5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6033CF7B-C3FB-1C6F-8899-CB227EA9FBCE}"/>
              </a:ext>
            </a:extLst>
          </p:cNvPr>
          <p:cNvSpPr/>
          <p:nvPr/>
        </p:nvSpPr>
        <p:spPr>
          <a:xfrm>
            <a:off x="8838803" y="4794398"/>
            <a:ext cx="2267712" cy="1729919"/>
          </a:xfrm>
          <a:custGeom>
            <a:avLst/>
            <a:gdLst>
              <a:gd name="connsiteX0" fmla="*/ 7036 w 2267712"/>
              <a:gd name="connsiteY0" fmla="*/ 472236 h 1729919"/>
              <a:gd name="connsiteX1" fmla="*/ 30181 w 2267712"/>
              <a:gd name="connsiteY1" fmla="*/ 510339 h 1729919"/>
              <a:gd name="connsiteX2" fmla="*/ 168635 w 2267712"/>
              <a:gd name="connsiteY2" fmla="*/ 678168 h 1729919"/>
              <a:gd name="connsiteX3" fmla="*/ 173008 w 2267712"/>
              <a:gd name="connsiteY3" fmla="*/ 682144 h 1729919"/>
              <a:gd name="connsiteX4" fmla="*/ 76686 w 2267712"/>
              <a:gd name="connsiteY4" fmla="*/ 667441 h 1729919"/>
              <a:gd name="connsiteX5" fmla="*/ 2650 w 2267712"/>
              <a:gd name="connsiteY5" fmla="*/ 648403 h 1729919"/>
              <a:gd name="connsiteX6" fmla="*/ 0 w 2267712"/>
              <a:gd name="connsiteY6" fmla="*/ 595923 h 1729919"/>
              <a:gd name="connsiteX7" fmla="*/ 5854 w 2267712"/>
              <a:gd name="connsiteY7" fmla="*/ 479979 h 1729919"/>
              <a:gd name="connsiteX8" fmla="*/ 2097212 w 2267712"/>
              <a:gd name="connsiteY8" fmla="*/ 0 h 1729919"/>
              <a:gd name="connsiteX9" fmla="*/ 2130862 w 2267712"/>
              <a:gd name="connsiteY9" fmla="*/ 55395 h 1729919"/>
              <a:gd name="connsiteX10" fmla="*/ 2267712 w 2267712"/>
              <a:gd name="connsiteY10" fmla="*/ 595924 h 1729919"/>
              <a:gd name="connsiteX11" fmla="*/ 1767806 w 2267712"/>
              <a:gd name="connsiteY11" fmla="*/ 1536250 h 1729919"/>
              <a:gd name="connsiteX12" fmla="*/ 1741120 w 2267712"/>
              <a:gd name="connsiteY12" fmla="*/ 1552465 h 1729919"/>
              <a:gd name="connsiteX13" fmla="*/ 1674319 w 2267712"/>
              <a:gd name="connsiteY13" fmla="*/ 1593052 h 1729919"/>
              <a:gd name="connsiteX14" fmla="*/ 1133856 w 2267712"/>
              <a:gd name="connsiteY14" fmla="*/ 1729919 h 1729919"/>
              <a:gd name="connsiteX15" fmla="*/ 1017926 w 2267712"/>
              <a:gd name="connsiteY15" fmla="*/ 1724064 h 1729919"/>
              <a:gd name="connsiteX16" fmla="*/ 934742 w 2267712"/>
              <a:gd name="connsiteY16" fmla="*/ 1711367 h 1729919"/>
              <a:gd name="connsiteX17" fmla="*/ 981445 w 2267712"/>
              <a:gd name="connsiteY17" fmla="*/ 1614405 h 1729919"/>
              <a:gd name="connsiteX18" fmla="*/ 1019573 w 2267712"/>
              <a:gd name="connsiteY18" fmla="*/ 1510219 h 1729919"/>
              <a:gd name="connsiteX19" fmla="*/ 1028821 w 2267712"/>
              <a:gd name="connsiteY19" fmla="*/ 1474248 h 1729919"/>
              <a:gd name="connsiteX20" fmla="*/ 1034852 w 2267712"/>
              <a:gd name="connsiteY20" fmla="*/ 1456405 h 1729919"/>
              <a:gd name="connsiteX21" fmla="*/ 1038114 w 2267712"/>
              <a:gd name="connsiteY21" fmla="*/ 1438100 h 1729919"/>
              <a:gd name="connsiteX22" fmla="*/ 1047513 w 2267712"/>
              <a:gd name="connsiteY22" fmla="*/ 1401543 h 1729919"/>
              <a:gd name="connsiteX23" fmla="*/ 1070549 w 2267712"/>
              <a:gd name="connsiteY23" fmla="*/ 1173003 h 1729919"/>
              <a:gd name="connsiteX24" fmla="*/ 1070549 w 2267712"/>
              <a:gd name="connsiteY24" fmla="*/ 1173003 h 1729919"/>
              <a:gd name="connsiteX25" fmla="*/ 1064695 w 2267712"/>
              <a:gd name="connsiteY25" fmla="*/ 1288947 h 1729919"/>
              <a:gd name="connsiteX26" fmla="*/ 1038114 w 2267712"/>
              <a:gd name="connsiteY26" fmla="*/ 1438100 h 1729919"/>
              <a:gd name="connsiteX27" fmla="*/ 1028821 w 2267712"/>
              <a:gd name="connsiteY27" fmla="*/ 1474248 h 1729919"/>
              <a:gd name="connsiteX28" fmla="*/ 981445 w 2267712"/>
              <a:gd name="connsiteY28" fmla="*/ 1614404 h 1729919"/>
              <a:gd name="connsiteX29" fmla="*/ 934742 w 2267712"/>
              <a:gd name="connsiteY29" fmla="*/ 1711366 h 1729919"/>
              <a:gd name="connsiteX30" fmla="*/ 905345 w 2267712"/>
              <a:gd name="connsiteY30" fmla="*/ 1706879 h 1729919"/>
              <a:gd name="connsiteX31" fmla="*/ 332099 w 2267712"/>
              <a:gd name="connsiteY31" fmla="*/ 1397779 h 1729919"/>
              <a:gd name="connsiteX32" fmla="*/ 305197 w 2267712"/>
              <a:gd name="connsiteY32" fmla="*/ 1368175 h 1729919"/>
              <a:gd name="connsiteX33" fmla="*/ 258918 w 2267712"/>
              <a:gd name="connsiteY33" fmla="*/ 1317249 h 1729919"/>
              <a:gd name="connsiteX34" fmla="*/ 50976 w 2267712"/>
              <a:gd name="connsiteY34" fmla="*/ 933138 h 1729919"/>
              <a:gd name="connsiteX35" fmla="*/ 50781 w 2267712"/>
              <a:gd name="connsiteY35" fmla="*/ 932383 h 1729919"/>
              <a:gd name="connsiteX36" fmla="*/ 23036 w 2267712"/>
              <a:gd name="connsiteY36" fmla="*/ 824464 h 1729919"/>
              <a:gd name="connsiteX37" fmla="*/ 5854 w 2267712"/>
              <a:gd name="connsiteY37" fmla="*/ 711868 h 1729919"/>
              <a:gd name="connsiteX38" fmla="*/ 2650 w 2267712"/>
              <a:gd name="connsiteY38" fmla="*/ 648404 h 1729919"/>
              <a:gd name="connsiteX39" fmla="*/ 76686 w 2267712"/>
              <a:gd name="connsiteY39" fmla="*/ 667442 h 1729919"/>
              <a:gd name="connsiteX40" fmla="*/ 173008 w 2267712"/>
              <a:gd name="connsiteY40" fmla="*/ 682145 h 1729919"/>
              <a:gd name="connsiteX41" fmla="*/ 249154 w 2267712"/>
              <a:gd name="connsiteY41" fmla="*/ 751359 h 1729919"/>
              <a:gd name="connsiteX42" fmla="*/ 305196 w 2267712"/>
              <a:gd name="connsiteY42" fmla="*/ 793272 h 1729919"/>
              <a:gd name="connsiteX43" fmla="*/ 305197 w 2267712"/>
              <a:gd name="connsiteY43" fmla="*/ 793271 h 1729919"/>
              <a:gd name="connsiteX44" fmla="*/ 336442 w 2267712"/>
              <a:gd name="connsiteY44" fmla="*/ 816638 h 1729919"/>
              <a:gd name="connsiteX45" fmla="*/ 529044 w 2267712"/>
              <a:gd name="connsiteY45" fmla="*/ 921192 h 1729919"/>
              <a:gd name="connsiteX46" fmla="*/ 559612 w 2267712"/>
              <a:gd name="connsiteY46" fmla="*/ 932382 h 1729919"/>
              <a:gd name="connsiteX47" fmla="*/ 633218 w 2267712"/>
              <a:gd name="connsiteY47" fmla="*/ 959325 h 1729919"/>
              <a:gd name="connsiteX48" fmla="*/ 970392 w 2267712"/>
              <a:gd name="connsiteY48" fmla="*/ 1010307 h 1729919"/>
              <a:gd name="connsiteX49" fmla="*/ 1056894 w 2267712"/>
              <a:gd name="connsiteY49" fmla="*/ 1005938 h 1729919"/>
              <a:gd name="connsiteX50" fmla="*/ 1056894 w 2267712"/>
              <a:gd name="connsiteY50" fmla="*/ 1005939 h 1729919"/>
              <a:gd name="connsiteX51" fmla="*/ 1086322 w 2267712"/>
              <a:gd name="connsiteY51" fmla="*/ 1004453 h 1729919"/>
              <a:gd name="connsiteX52" fmla="*/ 1691630 w 2267712"/>
              <a:gd name="connsiteY52" fmla="*/ 751359 h 1729919"/>
              <a:gd name="connsiteX53" fmla="*/ 1716903 w 2267712"/>
              <a:gd name="connsiteY53" fmla="*/ 728386 h 1729919"/>
              <a:gd name="connsiteX54" fmla="*/ 1772149 w 2267712"/>
              <a:gd name="connsiteY54" fmla="*/ 678169 h 1729919"/>
              <a:gd name="connsiteX55" fmla="*/ 2081212 w 2267712"/>
              <a:gd name="connsiteY55" fmla="*/ 104853 h 1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267712" h="1729919">
                <a:moveTo>
                  <a:pt x="7036" y="472236"/>
                </a:moveTo>
                <a:lnTo>
                  <a:pt x="30181" y="510339"/>
                </a:lnTo>
                <a:cubicBezTo>
                  <a:pt x="70933" y="570668"/>
                  <a:pt x="117338" y="626865"/>
                  <a:pt x="168635" y="678168"/>
                </a:cubicBezTo>
                <a:lnTo>
                  <a:pt x="173008" y="682144"/>
                </a:lnTo>
                <a:lnTo>
                  <a:pt x="76686" y="667441"/>
                </a:lnTo>
                <a:lnTo>
                  <a:pt x="2650" y="648403"/>
                </a:lnTo>
                <a:lnTo>
                  <a:pt x="0" y="595923"/>
                </a:lnTo>
                <a:cubicBezTo>
                  <a:pt x="0" y="556780"/>
                  <a:pt x="1983" y="518100"/>
                  <a:pt x="5854" y="479979"/>
                </a:cubicBezTo>
                <a:close/>
                <a:moveTo>
                  <a:pt x="2097212" y="0"/>
                </a:moveTo>
                <a:lnTo>
                  <a:pt x="2130862" y="55395"/>
                </a:lnTo>
                <a:cubicBezTo>
                  <a:pt x="2218137" y="216074"/>
                  <a:pt x="2267712" y="400209"/>
                  <a:pt x="2267712" y="595924"/>
                </a:cubicBezTo>
                <a:cubicBezTo>
                  <a:pt x="2267712" y="987354"/>
                  <a:pt x="2069413" y="1332464"/>
                  <a:pt x="1767806" y="1536250"/>
                </a:cubicBezTo>
                <a:lnTo>
                  <a:pt x="1741120" y="1552465"/>
                </a:lnTo>
                <a:lnTo>
                  <a:pt x="1674319" y="1593052"/>
                </a:lnTo>
                <a:cubicBezTo>
                  <a:pt x="1513659" y="1680338"/>
                  <a:pt x="1329547" y="1729919"/>
                  <a:pt x="1133856" y="1729919"/>
                </a:cubicBezTo>
                <a:cubicBezTo>
                  <a:pt x="1094718" y="1729919"/>
                  <a:pt x="1056043" y="1727936"/>
                  <a:pt x="1017926" y="1724064"/>
                </a:cubicBezTo>
                <a:lnTo>
                  <a:pt x="934742" y="1711367"/>
                </a:lnTo>
                <a:lnTo>
                  <a:pt x="981445" y="1614405"/>
                </a:lnTo>
                <a:cubicBezTo>
                  <a:pt x="995789" y="1580488"/>
                  <a:pt x="1008530" y="1545727"/>
                  <a:pt x="1019573" y="1510219"/>
                </a:cubicBezTo>
                <a:lnTo>
                  <a:pt x="1028821" y="1474248"/>
                </a:lnTo>
                <a:lnTo>
                  <a:pt x="1034852" y="1456405"/>
                </a:lnTo>
                <a:lnTo>
                  <a:pt x="1038114" y="1438100"/>
                </a:lnTo>
                <a:lnTo>
                  <a:pt x="1047513" y="1401543"/>
                </a:lnTo>
                <a:cubicBezTo>
                  <a:pt x="1062617" y="1327723"/>
                  <a:pt x="1070549" y="1251289"/>
                  <a:pt x="1070549" y="1173003"/>
                </a:cubicBezTo>
                <a:lnTo>
                  <a:pt x="1070549" y="1173003"/>
                </a:lnTo>
                <a:lnTo>
                  <a:pt x="1064695" y="1288947"/>
                </a:lnTo>
                <a:lnTo>
                  <a:pt x="1038114" y="1438100"/>
                </a:lnTo>
                <a:lnTo>
                  <a:pt x="1028821" y="1474248"/>
                </a:lnTo>
                <a:lnTo>
                  <a:pt x="981445" y="1614404"/>
                </a:lnTo>
                <a:lnTo>
                  <a:pt x="934742" y="1711366"/>
                </a:lnTo>
                <a:lnTo>
                  <a:pt x="905345" y="1706879"/>
                </a:lnTo>
                <a:cubicBezTo>
                  <a:pt x="683911" y="1661562"/>
                  <a:pt x="485990" y="1551688"/>
                  <a:pt x="332099" y="1397779"/>
                </a:cubicBezTo>
                <a:lnTo>
                  <a:pt x="305197" y="1368175"/>
                </a:lnTo>
                <a:lnTo>
                  <a:pt x="258918" y="1317249"/>
                </a:lnTo>
                <a:cubicBezTo>
                  <a:pt x="166488" y="1205237"/>
                  <a:pt x="95148" y="1075174"/>
                  <a:pt x="50976" y="933138"/>
                </a:cubicBezTo>
                <a:lnTo>
                  <a:pt x="50781" y="932383"/>
                </a:lnTo>
                <a:lnTo>
                  <a:pt x="23036" y="824464"/>
                </a:lnTo>
                <a:cubicBezTo>
                  <a:pt x="15484" y="787554"/>
                  <a:pt x="9725" y="749990"/>
                  <a:pt x="5854" y="711868"/>
                </a:cubicBezTo>
                <a:lnTo>
                  <a:pt x="2650" y="648404"/>
                </a:lnTo>
                <a:lnTo>
                  <a:pt x="76686" y="667442"/>
                </a:lnTo>
                <a:lnTo>
                  <a:pt x="173008" y="682145"/>
                </a:lnTo>
                <a:lnTo>
                  <a:pt x="249154" y="751359"/>
                </a:lnTo>
                <a:lnTo>
                  <a:pt x="305196" y="793272"/>
                </a:lnTo>
                <a:lnTo>
                  <a:pt x="305197" y="793271"/>
                </a:lnTo>
                <a:lnTo>
                  <a:pt x="336442" y="816638"/>
                </a:lnTo>
                <a:cubicBezTo>
                  <a:pt x="396764" y="857396"/>
                  <a:pt x="461218" y="892501"/>
                  <a:pt x="529044" y="921192"/>
                </a:cubicBezTo>
                <a:lnTo>
                  <a:pt x="559612" y="932382"/>
                </a:lnTo>
                <a:lnTo>
                  <a:pt x="633218" y="959325"/>
                </a:lnTo>
                <a:cubicBezTo>
                  <a:pt x="739731" y="992458"/>
                  <a:pt x="852977" y="1010307"/>
                  <a:pt x="970392" y="1010307"/>
                </a:cubicBezTo>
                <a:lnTo>
                  <a:pt x="1056894" y="1005938"/>
                </a:lnTo>
                <a:lnTo>
                  <a:pt x="1056894" y="1005939"/>
                </a:lnTo>
                <a:lnTo>
                  <a:pt x="1086322" y="1004453"/>
                </a:lnTo>
                <a:cubicBezTo>
                  <a:pt x="1315024" y="981225"/>
                  <a:pt x="1523632" y="890020"/>
                  <a:pt x="1691630" y="751359"/>
                </a:cubicBezTo>
                <a:lnTo>
                  <a:pt x="1716903" y="728386"/>
                </a:lnTo>
                <a:lnTo>
                  <a:pt x="1772149" y="678169"/>
                </a:lnTo>
                <a:cubicBezTo>
                  <a:pt x="1926040" y="524259"/>
                  <a:pt x="2035900" y="326314"/>
                  <a:pt x="2081212" y="104853"/>
                </a:cubicBezTo>
                <a:close/>
              </a:path>
            </a:pathLst>
          </a:custGeom>
          <a:solidFill>
            <a:srgbClr val="36A2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2E38F898-CD1B-60C4-0584-F1666DE1C7A1}"/>
              </a:ext>
            </a:extLst>
          </p:cNvPr>
          <p:cNvSpPr/>
          <p:nvPr/>
        </p:nvSpPr>
        <p:spPr>
          <a:xfrm>
            <a:off x="8346617" y="3216888"/>
            <a:ext cx="1931238" cy="2259654"/>
          </a:xfrm>
          <a:custGeom>
            <a:avLst/>
            <a:gdLst>
              <a:gd name="connsiteX0" fmla="*/ 1462577 w 1931238"/>
              <a:gd name="connsiteY0" fmla="*/ 319828 h 2259654"/>
              <a:gd name="connsiteX1" fmla="*/ 1578507 w 1931238"/>
              <a:gd name="connsiteY1" fmla="*/ 325683 h 2259654"/>
              <a:gd name="connsiteX2" fmla="*/ 1594764 w 1931238"/>
              <a:gd name="connsiteY2" fmla="*/ 328165 h 2259654"/>
              <a:gd name="connsiteX3" fmla="*/ 1599139 w 1931238"/>
              <a:gd name="connsiteY3" fmla="*/ 332141 h 2259654"/>
              <a:gd name="connsiteX4" fmla="*/ 1925384 w 1931238"/>
              <a:gd name="connsiteY4" fmla="*/ 1018052 h 2259654"/>
              <a:gd name="connsiteX5" fmla="*/ 1928588 w 1931238"/>
              <a:gd name="connsiteY5" fmla="*/ 1081517 h 2259654"/>
              <a:gd name="connsiteX6" fmla="*/ 1931238 w 1931238"/>
              <a:gd name="connsiteY6" fmla="*/ 1133996 h 2259654"/>
              <a:gd name="connsiteX7" fmla="*/ 1737593 w 1931238"/>
              <a:gd name="connsiteY7" fmla="*/ 1768023 h 2259654"/>
              <a:gd name="connsiteX8" fmla="*/ 1735358 w 1931238"/>
              <a:gd name="connsiteY8" fmla="*/ 1771012 h 2259654"/>
              <a:gd name="connsiteX9" fmla="*/ 1672320 w 1931238"/>
              <a:gd name="connsiteY9" fmla="*/ 1855322 h 2259654"/>
              <a:gd name="connsiteX10" fmla="*/ 1431332 w 1931238"/>
              <a:gd name="connsiteY10" fmla="*/ 2074322 h 2259654"/>
              <a:gd name="connsiteX11" fmla="*/ 1366855 w 1931238"/>
              <a:gd name="connsiteY11" fmla="*/ 2113498 h 2259654"/>
              <a:gd name="connsiteX12" fmla="*/ 1366854 w 1931238"/>
              <a:gd name="connsiteY12" fmla="*/ 2113498 h 2259654"/>
              <a:gd name="connsiteX13" fmla="*/ 1337845 w 1931238"/>
              <a:gd name="connsiteY13" fmla="*/ 2131123 h 2259654"/>
              <a:gd name="connsiteX14" fmla="*/ 1134556 w 1931238"/>
              <a:gd name="connsiteY14" fmla="*/ 2217008 h 2259654"/>
              <a:gd name="connsiteX15" fmla="*/ 1099928 w 1931238"/>
              <a:gd name="connsiteY15" fmla="*/ 2225913 h 2259654"/>
              <a:gd name="connsiteX16" fmla="*/ 1025893 w 1931238"/>
              <a:gd name="connsiteY16" fmla="*/ 2244951 h 2259654"/>
              <a:gd name="connsiteX17" fmla="*/ 929569 w 1931238"/>
              <a:gd name="connsiteY17" fmla="*/ 2259654 h 2259654"/>
              <a:gd name="connsiteX18" fmla="*/ 933943 w 1931238"/>
              <a:gd name="connsiteY18" fmla="*/ 2255678 h 2259654"/>
              <a:gd name="connsiteX19" fmla="*/ 1072397 w 1931238"/>
              <a:gd name="connsiteY19" fmla="*/ 2087849 h 2259654"/>
              <a:gd name="connsiteX20" fmla="*/ 1095542 w 1931238"/>
              <a:gd name="connsiteY20" fmla="*/ 2049746 h 2259654"/>
              <a:gd name="connsiteX21" fmla="*/ 1129192 w 1931238"/>
              <a:gd name="connsiteY21" fmla="*/ 1994351 h 2259654"/>
              <a:gd name="connsiteX22" fmla="*/ 1175389 w 1931238"/>
              <a:gd name="connsiteY22" fmla="*/ 1898439 h 2259654"/>
              <a:gd name="connsiteX23" fmla="*/ 1175389 w 1931238"/>
              <a:gd name="connsiteY23" fmla="*/ 1898439 h 2259654"/>
              <a:gd name="connsiteX24" fmla="*/ 1176938 w 1931238"/>
              <a:gd name="connsiteY24" fmla="*/ 1895225 h 2259654"/>
              <a:gd name="connsiteX25" fmla="*/ 1243006 w 1931238"/>
              <a:gd name="connsiteY25" fmla="*/ 1682363 h 2259654"/>
              <a:gd name="connsiteX26" fmla="*/ 1252387 w 1931238"/>
              <a:gd name="connsiteY26" fmla="*/ 1620887 h 2259654"/>
              <a:gd name="connsiteX27" fmla="*/ 1260188 w 1931238"/>
              <a:gd name="connsiteY27" fmla="*/ 1569767 h 2259654"/>
              <a:gd name="connsiteX28" fmla="*/ 1266042 w 1931238"/>
              <a:gd name="connsiteY28" fmla="*/ 1453823 h 2259654"/>
              <a:gd name="connsiteX29" fmla="*/ 1243006 w 1931238"/>
              <a:gd name="connsiteY29" fmla="*/ 1225283 h 2259654"/>
              <a:gd name="connsiteX30" fmla="*/ 1215261 w 1931238"/>
              <a:gd name="connsiteY30" fmla="*/ 1117365 h 2259654"/>
              <a:gd name="connsiteX31" fmla="*/ 1215066 w 1931238"/>
              <a:gd name="connsiteY31" fmla="*/ 1116608 h 2259654"/>
              <a:gd name="connsiteX32" fmla="*/ 853424 w 1931238"/>
              <a:gd name="connsiteY32" fmla="*/ 578777 h 2259654"/>
              <a:gd name="connsiteX33" fmla="*/ 797382 w 1931238"/>
              <a:gd name="connsiteY33" fmla="*/ 536865 h 2259654"/>
              <a:gd name="connsiteX34" fmla="*/ 828627 w 1931238"/>
              <a:gd name="connsiteY34" fmla="*/ 513497 h 2259654"/>
              <a:gd name="connsiteX35" fmla="*/ 1462577 w 1931238"/>
              <a:gd name="connsiteY35" fmla="*/ 319828 h 2259654"/>
              <a:gd name="connsiteX36" fmla="*/ 797382 w 1931238"/>
              <a:gd name="connsiteY36" fmla="*/ 0 h 2259654"/>
              <a:gd name="connsiteX37" fmla="*/ 1518620 w 1931238"/>
              <a:gd name="connsiteY37" fmla="*/ 258949 h 2259654"/>
              <a:gd name="connsiteX38" fmla="*/ 1594764 w 1931238"/>
              <a:gd name="connsiteY38" fmla="*/ 328164 h 2259654"/>
              <a:gd name="connsiteX39" fmla="*/ 1578507 w 1931238"/>
              <a:gd name="connsiteY39" fmla="*/ 325682 h 2259654"/>
              <a:gd name="connsiteX40" fmla="*/ 1462577 w 1931238"/>
              <a:gd name="connsiteY40" fmla="*/ 319827 h 2259654"/>
              <a:gd name="connsiteX41" fmla="*/ 828627 w 1931238"/>
              <a:gd name="connsiteY41" fmla="*/ 513496 h 2259654"/>
              <a:gd name="connsiteX42" fmla="*/ 797382 w 1931238"/>
              <a:gd name="connsiteY42" fmla="*/ 536864 h 2259654"/>
              <a:gd name="connsiteX43" fmla="*/ 766136 w 1931238"/>
              <a:gd name="connsiteY43" fmla="*/ 513496 h 2259654"/>
              <a:gd name="connsiteX44" fmla="*/ 132186 w 1931238"/>
              <a:gd name="connsiteY44" fmla="*/ 319827 h 2259654"/>
              <a:gd name="connsiteX45" fmla="*/ 16256 w 1931238"/>
              <a:gd name="connsiteY45" fmla="*/ 325682 h 2259654"/>
              <a:gd name="connsiteX46" fmla="*/ 0 w 1931238"/>
              <a:gd name="connsiteY46" fmla="*/ 328163 h 2259654"/>
              <a:gd name="connsiteX47" fmla="*/ 76144 w 1931238"/>
              <a:gd name="connsiteY47" fmla="*/ 258949 h 2259654"/>
              <a:gd name="connsiteX48" fmla="*/ 797382 w 1931238"/>
              <a:gd name="connsiteY48" fmla="*/ 0 h 225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931238" h="2259654">
                <a:moveTo>
                  <a:pt x="1462577" y="319828"/>
                </a:moveTo>
                <a:cubicBezTo>
                  <a:pt x="1501715" y="319828"/>
                  <a:pt x="1540390" y="321811"/>
                  <a:pt x="1578507" y="325683"/>
                </a:cubicBezTo>
                <a:lnTo>
                  <a:pt x="1594764" y="328165"/>
                </a:lnTo>
                <a:lnTo>
                  <a:pt x="1599139" y="332141"/>
                </a:lnTo>
                <a:cubicBezTo>
                  <a:pt x="1778678" y="511702"/>
                  <a:pt x="1898287" y="751201"/>
                  <a:pt x="1925384" y="1018052"/>
                </a:cubicBezTo>
                <a:lnTo>
                  <a:pt x="1928588" y="1081517"/>
                </a:lnTo>
                <a:lnTo>
                  <a:pt x="1931238" y="1133996"/>
                </a:lnTo>
                <a:cubicBezTo>
                  <a:pt x="1931238" y="1368854"/>
                  <a:pt x="1859850" y="1587037"/>
                  <a:pt x="1737593" y="1768023"/>
                </a:cubicBezTo>
                <a:lnTo>
                  <a:pt x="1735358" y="1771012"/>
                </a:lnTo>
                <a:lnTo>
                  <a:pt x="1672320" y="1855322"/>
                </a:lnTo>
                <a:cubicBezTo>
                  <a:pt x="1602998" y="1939331"/>
                  <a:pt x="1521814" y="2013187"/>
                  <a:pt x="1431332" y="2074322"/>
                </a:cubicBezTo>
                <a:lnTo>
                  <a:pt x="1366855" y="2113498"/>
                </a:lnTo>
                <a:lnTo>
                  <a:pt x="1366854" y="2113498"/>
                </a:lnTo>
                <a:lnTo>
                  <a:pt x="1337845" y="2131123"/>
                </a:lnTo>
                <a:cubicBezTo>
                  <a:pt x="1273581" y="2166038"/>
                  <a:pt x="1205565" y="2194919"/>
                  <a:pt x="1134556" y="2217008"/>
                </a:cubicBezTo>
                <a:lnTo>
                  <a:pt x="1099928" y="2225913"/>
                </a:lnTo>
                <a:lnTo>
                  <a:pt x="1025893" y="2244951"/>
                </a:lnTo>
                <a:lnTo>
                  <a:pt x="929569" y="2259654"/>
                </a:lnTo>
                <a:lnTo>
                  <a:pt x="933943" y="2255678"/>
                </a:lnTo>
                <a:cubicBezTo>
                  <a:pt x="985240" y="2204375"/>
                  <a:pt x="1031645" y="2148178"/>
                  <a:pt x="1072397" y="2087849"/>
                </a:cubicBezTo>
                <a:lnTo>
                  <a:pt x="1095542" y="2049746"/>
                </a:lnTo>
                <a:lnTo>
                  <a:pt x="1129192" y="1994351"/>
                </a:lnTo>
                <a:lnTo>
                  <a:pt x="1175389" y="1898439"/>
                </a:lnTo>
                <a:lnTo>
                  <a:pt x="1175389" y="1898439"/>
                </a:lnTo>
                <a:lnTo>
                  <a:pt x="1176938" y="1895225"/>
                </a:lnTo>
                <a:cubicBezTo>
                  <a:pt x="1205626" y="1827391"/>
                  <a:pt x="1227902" y="1756183"/>
                  <a:pt x="1243006" y="1682363"/>
                </a:cubicBezTo>
                <a:lnTo>
                  <a:pt x="1252387" y="1620887"/>
                </a:lnTo>
                <a:lnTo>
                  <a:pt x="1260188" y="1569767"/>
                </a:lnTo>
                <a:cubicBezTo>
                  <a:pt x="1264059" y="1531646"/>
                  <a:pt x="1266042" y="1492966"/>
                  <a:pt x="1266042" y="1453823"/>
                </a:cubicBezTo>
                <a:cubicBezTo>
                  <a:pt x="1266042" y="1375537"/>
                  <a:pt x="1258110" y="1299104"/>
                  <a:pt x="1243006" y="1225283"/>
                </a:cubicBezTo>
                <a:lnTo>
                  <a:pt x="1215261" y="1117365"/>
                </a:lnTo>
                <a:lnTo>
                  <a:pt x="1215066" y="1116608"/>
                </a:lnTo>
                <a:cubicBezTo>
                  <a:pt x="1148808" y="903555"/>
                  <a:pt x="1021421" y="717438"/>
                  <a:pt x="853424" y="578777"/>
                </a:cubicBezTo>
                <a:lnTo>
                  <a:pt x="797382" y="536865"/>
                </a:lnTo>
                <a:lnTo>
                  <a:pt x="828627" y="513497"/>
                </a:lnTo>
                <a:cubicBezTo>
                  <a:pt x="1009592" y="391224"/>
                  <a:pt x="1227748" y="319828"/>
                  <a:pt x="1462577" y="319828"/>
                </a:cubicBezTo>
                <a:close/>
                <a:moveTo>
                  <a:pt x="797382" y="0"/>
                </a:moveTo>
                <a:cubicBezTo>
                  <a:pt x="1071349" y="0"/>
                  <a:pt x="1322622" y="97178"/>
                  <a:pt x="1518620" y="258949"/>
                </a:cubicBezTo>
                <a:lnTo>
                  <a:pt x="1594764" y="328164"/>
                </a:lnTo>
                <a:lnTo>
                  <a:pt x="1578507" y="325682"/>
                </a:lnTo>
                <a:cubicBezTo>
                  <a:pt x="1540390" y="321810"/>
                  <a:pt x="1501715" y="319827"/>
                  <a:pt x="1462577" y="319827"/>
                </a:cubicBezTo>
                <a:cubicBezTo>
                  <a:pt x="1227748" y="319827"/>
                  <a:pt x="1009592" y="391223"/>
                  <a:pt x="828627" y="513496"/>
                </a:cubicBezTo>
                <a:lnTo>
                  <a:pt x="797382" y="536864"/>
                </a:lnTo>
                <a:lnTo>
                  <a:pt x="766136" y="513496"/>
                </a:lnTo>
                <a:cubicBezTo>
                  <a:pt x="585171" y="391223"/>
                  <a:pt x="367015" y="319827"/>
                  <a:pt x="132186" y="319827"/>
                </a:cubicBezTo>
                <a:cubicBezTo>
                  <a:pt x="93048" y="319827"/>
                  <a:pt x="54373" y="321810"/>
                  <a:pt x="16256" y="325682"/>
                </a:cubicBezTo>
                <a:lnTo>
                  <a:pt x="0" y="328163"/>
                </a:lnTo>
                <a:lnTo>
                  <a:pt x="76144" y="258949"/>
                </a:lnTo>
                <a:cubicBezTo>
                  <a:pt x="272142" y="97178"/>
                  <a:pt x="523415" y="0"/>
                  <a:pt x="797382" y="0"/>
                </a:cubicBezTo>
                <a:close/>
              </a:path>
            </a:pathLst>
          </a:custGeom>
          <a:solidFill>
            <a:srgbClr val="C61E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95AC6B81-4B01-6CA6-E9A3-FB4A3BEDAC11}"/>
              </a:ext>
            </a:extLst>
          </p:cNvPr>
          <p:cNvSpPr/>
          <p:nvPr/>
        </p:nvSpPr>
        <p:spPr>
          <a:xfrm>
            <a:off x="9011811" y="3545052"/>
            <a:ext cx="1931240" cy="2259652"/>
          </a:xfrm>
          <a:custGeom>
            <a:avLst/>
            <a:gdLst>
              <a:gd name="connsiteX0" fmla="*/ 929571 w 1931240"/>
              <a:gd name="connsiteY0" fmla="*/ 0 h 2259652"/>
              <a:gd name="connsiteX1" fmla="*/ 1025895 w 1931240"/>
              <a:gd name="connsiteY1" fmla="*/ 14702 h 2259652"/>
              <a:gd name="connsiteX2" fmla="*/ 1931240 w 1931240"/>
              <a:gd name="connsiteY2" fmla="*/ 1125658 h 2259652"/>
              <a:gd name="connsiteX3" fmla="*/ 1925386 w 1931240"/>
              <a:gd name="connsiteY3" fmla="*/ 1241602 h 2259652"/>
              <a:gd name="connsiteX4" fmla="*/ 1924204 w 1931240"/>
              <a:gd name="connsiteY4" fmla="*/ 1249345 h 2259652"/>
              <a:gd name="connsiteX5" fmla="*/ 1908204 w 1931240"/>
              <a:gd name="connsiteY5" fmla="*/ 1354198 h 2259652"/>
              <a:gd name="connsiteX6" fmla="*/ 1599141 w 1931240"/>
              <a:gd name="connsiteY6" fmla="*/ 1927514 h 2259652"/>
              <a:gd name="connsiteX7" fmla="*/ 1543895 w 1931240"/>
              <a:gd name="connsiteY7" fmla="*/ 1977731 h 2259652"/>
              <a:gd name="connsiteX8" fmla="*/ 1518622 w 1931240"/>
              <a:gd name="connsiteY8" fmla="*/ 2000704 h 2259652"/>
              <a:gd name="connsiteX9" fmla="*/ 913314 w 1931240"/>
              <a:gd name="connsiteY9" fmla="*/ 2253798 h 2259652"/>
              <a:gd name="connsiteX10" fmla="*/ 883886 w 1931240"/>
              <a:gd name="connsiteY10" fmla="*/ 2255284 h 2259652"/>
              <a:gd name="connsiteX11" fmla="*/ 883886 w 1931240"/>
              <a:gd name="connsiteY11" fmla="*/ 2255283 h 2259652"/>
              <a:gd name="connsiteX12" fmla="*/ 797384 w 1931240"/>
              <a:gd name="connsiteY12" fmla="*/ 2259652 h 2259652"/>
              <a:gd name="connsiteX13" fmla="*/ 460210 w 1931240"/>
              <a:gd name="connsiteY13" fmla="*/ 2208670 h 2259652"/>
              <a:gd name="connsiteX14" fmla="*/ 386604 w 1931240"/>
              <a:gd name="connsiteY14" fmla="*/ 2181727 h 2259652"/>
              <a:gd name="connsiteX15" fmla="*/ 386604 w 1931240"/>
              <a:gd name="connsiteY15" fmla="*/ 2181728 h 2259652"/>
              <a:gd name="connsiteX16" fmla="*/ 356036 w 1931240"/>
              <a:gd name="connsiteY16" fmla="*/ 2170538 h 2259652"/>
              <a:gd name="connsiteX17" fmla="*/ 163434 w 1931240"/>
              <a:gd name="connsiteY17" fmla="*/ 2065984 h 2259652"/>
              <a:gd name="connsiteX18" fmla="*/ 132189 w 1931240"/>
              <a:gd name="connsiteY18" fmla="*/ 2042617 h 2259652"/>
              <a:gd name="connsiteX19" fmla="*/ 76146 w 1931240"/>
              <a:gd name="connsiteY19" fmla="*/ 2000704 h 2259652"/>
              <a:gd name="connsiteX20" fmla="*/ 0 w 1931240"/>
              <a:gd name="connsiteY20" fmla="*/ 1931490 h 2259652"/>
              <a:gd name="connsiteX21" fmla="*/ 16259 w 1931240"/>
              <a:gd name="connsiteY21" fmla="*/ 1933971 h 2259652"/>
              <a:gd name="connsiteX22" fmla="*/ 132189 w 1931240"/>
              <a:gd name="connsiteY22" fmla="*/ 1939826 h 2259652"/>
              <a:gd name="connsiteX23" fmla="*/ 248119 w 1931240"/>
              <a:gd name="connsiteY23" fmla="*/ 1933971 h 2259652"/>
              <a:gd name="connsiteX24" fmla="*/ 264376 w 1931240"/>
              <a:gd name="connsiteY24" fmla="*/ 1931490 h 2259652"/>
              <a:gd name="connsiteX25" fmla="*/ 360700 w 1931240"/>
              <a:gd name="connsiteY25" fmla="*/ 1916787 h 2259652"/>
              <a:gd name="connsiteX26" fmla="*/ 434735 w 1931240"/>
              <a:gd name="connsiteY26" fmla="*/ 1897749 h 2259652"/>
              <a:gd name="connsiteX27" fmla="*/ 434735 w 1931240"/>
              <a:gd name="connsiteY27" fmla="*/ 1897748 h 2259652"/>
              <a:gd name="connsiteX28" fmla="*/ 469363 w 1931240"/>
              <a:gd name="connsiteY28" fmla="*/ 1888843 h 2259652"/>
              <a:gd name="connsiteX29" fmla="*/ 672652 w 1931240"/>
              <a:gd name="connsiteY29" fmla="*/ 1802958 h 2259652"/>
              <a:gd name="connsiteX30" fmla="*/ 701662 w 1931240"/>
              <a:gd name="connsiteY30" fmla="*/ 1785332 h 2259652"/>
              <a:gd name="connsiteX31" fmla="*/ 701663 w 1931240"/>
              <a:gd name="connsiteY31" fmla="*/ 1785332 h 2259652"/>
              <a:gd name="connsiteX32" fmla="*/ 766139 w 1931240"/>
              <a:gd name="connsiteY32" fmla="*/ 1746157 h 2259652"/>
              <a:gd name="connsiteX33" fmla="*/ 1007127 w 1931240"/>
              <a:gd name="connsiteY33" fmla="*/ 1527157 h 2259652"/>
              <a:gd name="connsiteX34" fmla="*/ 1070165 w 1931240"/>
              <a:gd name="connsiteY34" fmla="*/ 1442847 h 2259652"/>
              <a:gd name="connsiteX35" fmla="*/ 1072400 w 1931240"/>
              <a:gd name="connsiteY35" fmla="*/ 1439858 h 2259652"/>
              <a:gd name="connsiteX36" fmla="*/ 1266045 w 1931240"/>
              <a:gd name="connsiteY36" fmla="*/ 805831 h 2259652"/>
              <a:gd name="connsiteX37" fmla="*/ 1263395 w 1931240"/>
              <a:gd name="connsiteY37" fmla="*/ 753352 h 2259652"/>
              <a:gd name="connsiteX38" fmla="*/ 1260191 w 1931240"/>
              <a:gd name="connsiteY38" fmla="*/ 689887 h 2259652"/>
              <a:gd name="connsiteX39" fmla="*/ 933946 w 1931240"/>
              <a:gd name="connsiteY39" fmla="*/ 3976 h 225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31240" h="2259652">
                <a:moveTo>
                  <a:pt x="929571" y="0"/>
                </a:moveTo>
                <a:lnTo>
                  <a:pt x="1025895" y="14702"/>
                </a:lnTo>
                <a:cubicBezTo>
                  <a:pt x="1542574" y="120443"/>
                  <a:pt x="1931240" y="577656"/>
                  <a:pt x="1931240" y="1125658"/>
                </a:cubicBezTo>
                <a:cubicBezTo>
                  <a:pt x="1931240" y="1164801"/>
                  <a:pt x="1929257" y="1203481"/>
                  <a:pt x="1925386" y="1241602"/>
                </a:cubicBezTo>
                <a:lnTo>
                  <a:pt x="1924204" y="1249345"/>
                </a:lnTo>
                <a:lnTo>
                  <a:pt x="1908204" y="1354198"/>
                </a:lnTo>
                <a:cubicBezTo>
                  <a:pt x="1862892" y="1575659"/>
                  <a:pt x="1753032" y="1773604"/>
                  <a:pt x="1599141" y="1927514"/>
                </a:cubicBezTo>
                <a:lnTo>
                  <a:pt x="1543895" y="1977731"/>
                </a:lnTo>
                <a:lnTo>
                  <a:pt x="1518622" y="2000704"/>
                </a:lnTo>
                <a:cubicBezTo>
                  <a:pt x="1350624" y="2139365"/>
                  <a:pt x="1142016" y="2230570"/>
                  <a:pt x="913314" y="2253798"/>
                </a:cubicBezTo>
                <a:lnTo>
                  <a:pt x="883886" y="2255284"/>
                </a:lnTo>
                <a:lnTo>
                  <a:pt x="883886" y="2255283"/>
                </a:lnTo>
                <a:lnTo>
                  <a:pt x="797384" y="2259652"/>
                </a:lnTo>
                <a:cubicBezTo>
                  <a:pt x="679969" y="2259652"/>
                  <a:pt x="566723" y="2241803"/>
                  <a:pt x="460210" y="2208670"/>
                </a:cubicBezTo>
                <a:lnTo>
                  <a:pt x="386604" y="2181727"/>
                </a:lnTo>
                <a:lnTo>
                  <a:pt x="386604" y="2181728"/>
                </a:lnTo>
                <a:lnTo>
                  <a:pt x="356036" y="2170538"/>
                </a:lnTo>
                <a:cubicBezTo>
                  <a:pt x="288210" y="2141847"/>
                  <a:pt x="223756" y="2106742"/>
                  <a:pt x="163434" y="2065984"/>
                </a:cubicBezTo>
                <a:lnTo>
                  <a:pt x="132189" y="2042617"/>
                </a:lnTo>
                <a:lnTo>
                  <a:pt x="76146" y="2000704"/>
                </a:lnTo>
                <a:lnTo>
                  <a:pt x="0" y="1931490"/>
                </a:lnTo>
                <a:lnTo>
                  <a:pt x="16259" y="1933971"/>
                </a:lnTo>
                <a:cubicBezTo>
                  <a:pt x="54376" y="1937843"/>
                  <a:pt x="93051" y="1939826"/>
                  <a:pt x="132189" y="1939826"/>
                </a:cubicBezTo>
                <a:cubicBezTo>
                  <a:pt x="171327" y="1939826"/>
                  <a:pt x="210002" y="1937843"/>
                  <a:pt x="248119" y="1933971"/>
                </a:cubicBezTo>
                <a:lnTo>
                  <a:pt x="264376" y="1931490"/>
                </a:lnTo>
                <a:lnTo>
                  <a:pt x="360700" y="1916787"/>
                </a:lnTo>
                <a:lnTo>
                  <a:pt x="434735" y="1897749"/>
                </a:lnTo>
                <a:lnTo>
                  <a:pt x="434735" y="1897748"/>
                </a:lnTo>
                <a:lnTo>
                  <a:pt x="469363" y="1888843"/>
                </a:lnTo>
                <a:cubicBezTo>
                  <a:pt x="540372" y="1866754"/>
                  <a:pt x="608388" y="1837873"/>
                  <a:pt x="672652" y="1802958"/>
                </a:cubicBezTo>
                <a:lnTo>
                  <a:pt x="701662" y="1785332"/>
                </a:lnTo>
                <a:lnTo>
                  <a:pt x="701663" y="1785332"/>
                </a:lnTo>
                <a:lnTo>
                  <a:pt x="766139" y="1746157"/>
                </a:lnTo>
                <a:cubicBezTo>
                  <a:pt x="856621" y="1685022"/>
                  <a:pt x="937805" y="1611166"/>
                  <a:pt x="1007127" y="1527157"/>
                </a:cubicBezTo>
                <a:lnTo>
                  <a:pt x="1070165" y="1442847"/>
                </a:lnTo>
                <a:lnTo>
                  <a:pt x="1072400" y="1439858"/>
                </a:lnTo>
                <a:cubicBezTo>
                  <a:pt x="1194657" y="1258872"/>
                  <a:pt x="1266045" y="1040689"/>
                  <a:pt x="1266045" y="805831"/>
                </a:cubicBezTo>
                <a:lnTo>
                  <a:pt x="1263395" y="753352"/>
                </a:lnTo>
                <a:lnTo>
                  <a:pt x="1260191" y="689887"/>
                </a:lnTo>
                <a:cubicBezTo>
                  <a:pt x="1233094" y="423036"/>
                  <a:pt x="1113485" y="183537"/>
                  <a:pt x="933946" y="3976"/>
                </a:cubicBezTo>
                <a:close/>
              </a:path>
            </a:pathLst>
          </a:cu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142355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B7221-55A8-51C5-9CCA-E3C24FCA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906A78C-EB5C-E3F9-B596-1DD4C4451572}"/>
              </a:ext>
            </a:extLst>
          </p:cNvPr>
          <p:cNvGrpSpPr/>
          <p:nvPr/>
        </p:nvGrpSpPr>
        <p:grpSpPr>
          <a:xfrm>
            <a:off x="12008148" y="3660814"/>
            <a:ext cx="3924000" cy="3888000"/>
            <a:chOff x="6724284" y="3246792"/>
            <a:chExt cx="3925031" cy="3884508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9703FC9-123F-82B1-5081-B16378335C61}"/>
                </a:ext>
              </a:extLst>
            </p:cNvPr>
            <p:cNvSpPr/>
            <p:nvPr/>
          </p:nvSpPr>
          <p:spPr>
            <a:xfrm>
              <a:off x="7184439" y="4863309"/>
              <a:ext cx="1502360" cy="2267991"/>
            </a:xfrm>
            <a:custGeom>
              <a:avLst/>
              <a:gdLst>
                <a:gd name="connsiteX0" fmla="*/ 90653 w 1502360"/>
                <a:gd name="connsiteY0" fmla="*/ 689379 h 2267991"/>
                <a:gd name="connsiteX1" fmla="*/ 115926 w 1502360"/>
                <a:gd name="connsiteY1" fmla="*/ 712352 h 2267991"/>
                <a:gd name="connsiteX2" fmla="*/ 721234 w 1502360"/>
                <a:gd name="connsiteY2" fmla="*/ 965446 h 2267991"/>
                <a:gd name="connsiteX3" fmla="*/ 750662 w 1502360"/>
                <a:gd name="connsiteY3" fmla="*/ 966932 h 2267991"/>
                <a:gd name="connsiteX4" fmla="*/ 742861 w 1502360"/>
                <a:gd name="connsiteY4" fmla="*/ 1018052 h 2267991"/>
                <a:gd name="connsiteX5" fmla="*/ 737007 w 1502360"/>
                <a:gd name="connsiteY5" fmla="*/ 1133996 h 2267991"/>
                <a:gd name="connsiteX6" fmla="*/ 826111 w 1502360"/>
                <a:gd name="connsiteY6" fmla="*/ 1575398 h 2267991"/>
                <a:gd name="connsiteX7" fmla="*/ 872814 w 1502360"/>
                <a:gd name="connsiteY7" fmla="*/ 1672360 h 2267991"/>
                <a:gd name="connsiteX8" fmla="*/ 873857 w 1502360"/>
                <a:gd name="connsiteY8" fmla="*/ 1674525 h 2267991"/>
                <a:gd name="connsiteX9" fmla="*/ 1429515 w 1502360"/>
                <a:gd name="connsiteY9" fmla="*/ 2178876 h 2267991"/>
                <a:gd name="connsiteX10" fmla="*/ 1502360 w 1502360"/>
                <a:gd name="connsiteY10" fmla="*/ 2205541 h 2267991"/>
                <a:gd name="connsiteX11" fmla="*/ 1471030 w 1502360"/>
                <a:gd name="connsiteY11" fmla="*/ 2217009 h 2267991"/>
                <a:gd name="connsiteX12" fmla="*/ 1133856 w 1502360"/>
                <a:gd name="connsiteY12" fmla="*/ 2267991 h 2267991"/>
                <a:gd name="connsiteX13" fmla="*/ 89104 w 1502360"/>
                <a:gd name="connsiteY13" fmla="*/ 1575398 h 2267991"/>
                <a:gd name="connsiteX14" fmla="*/ 66437 w 1502360"/>
                <a:gd name="connsiteY14" fmla="*/ 1513458 h 2267991"/>
                <a:gd name="connsiteX15" fmla="*/ 50976 w 1502360"/>
                <a:gd name="connsiteY15" fmla="*/ 1471211 h 2267991"/>
                <a:gd name="connsiteX16" fmla="*/ 0 w 1502360"/>
                <a:gd name="connsiteY16" fmla="*/ 1133996 h 2267991"/>
                <a:gd name="connsiteX17" fmla="*/ 89104 w 1502360"/>
                <a:gd name="connsiteY17" fmla="*/ 692594 h 2267991"/>
                <a:gd name="connsiteX18" fmla="*/ 1332970 w 1502360"/>
                <a:gd name="connsiteY18" fmla="*/ 18553 h 2267991"/>
                <a:gd name="connsiteX19" fmla="*/ 1362367 w 1502360"/>
                <a:gd name="connsiteY19" fmla="*/ 23040 h 2267991"/>
                <a:gd name="connsiteX20" fmla="*/ 1471030 w 1502360"/>
                <a:gd name="connsiteY20" fmla="*/ 50983 h 2267991"/>
                <a:gd name="connsiteX21" fmla="*/ 1502360 w 1502360"/>
                <a:gd name="connsiteY21" fmla="*/ 62451 h 2267991"/>
                <a:gd name="connsiteX22" fmla="*/ 1429515 w 1502360"/>
                <a:gd name="connsiteY22" fmla="*/ 89116 h 2267991"/>
                <a:gd name="connsiteX23" fmla="*/ 1330400 w 1502360"/>
                <a:gd name="connsiteY23" fmla="*/ 136868 h 2267991"/>
                <a:gd name="connsiteX24" fmla="*/ 1263599 w 1502360"/>
                <a:gd name="connsiteY24" fmla="*/ 177456 h 2267991"/>
                <a:gd name="connsiteX25" fmla="*/ 1286267 w 1502360"/>
                <a:gd name="connsiteY25" fmla="*/ 115515 h 2267991"/>
                <a:gd name="connsiteX26" fmla="*/ 1047354 w 1502360"/>
                <a:gd name="connsiteY26" fmla="*/ 4370 h 2267991"/>
                <a:gd name="connsiteX27" fmla="*/ 1056735 w 1502360"/>
                <a:gd name="connsiteY27" fmla="*/ 65846 h 2267991"/>
                <a:gd name="connsiteX28" fmla="*/ 1122803 w 1502360"/>
                <a:gd name="connsiteY28" fmla="*/ 278708 h 2267991"/>
                <a:gd name="connsiteX29" fmla="*/ 1124352 w 1502360"/>
                <a:gd name="connsiteY29" fmla="*/ 281923 h 2267991"/>
                <a:gd name="connsiteX30" fmla="*/ 1069106 w 1502360"/>
                <a:gd name="connsiteY30" fmla="*/ 332141 h 2267991"/>
                <a:gd name="connsiteX31" fmla="*/ 995925 w 1502360"/>
                <a:gd name="connsiteY31" fmla="*/ 412670 h 2267991"/>
                <a:gd name="connsiteX32" fmla="*/ 932887 w 1502360"/>
                <a:gd name="connsiteY32" fmla="*/ 496981 h 2267991"/>
                <a:gd name="connsiteX33" fmla="*/ 932886 w 1502360"/>
                <a:gd name="connsiteY33" fmla="*/ 496981 h 2267991"/>
                <a:gd name="connsiteX34" fmla="*/ 930652 w 1502360"/>
                <a:gd name="connsiteY34" fmla="*/ 499968 h 2267991"/>
                <a:gd name="connsiteX35" fmla="*/ 760043 w 1502360"/>
                <a:gd name="connsiteY35" fmla="*/ 905455 h 2267991"/>
                <a:gd name="connsiteX36" fmla="*/ 750662 w 1502360"/>
                <a:gd name="connsiteY36" fmla="*/ 966931 h 2267991"/>
                <a:gd name="connsiteX37" fmla="*/ 721234 w 1502360"/>
                <a:gd name="connsiteY37" fmla="*/ 965445 h 2267991"/>
                <a:gd name="connsiteX38" fmla="*/ 115926 w 1502360"/>
                <a:gd name="connsiteY38" fmla="*/ 712351 h 2267991"/>
                <a:gd name="connsiteX39" fmla="*/ 90653 w 1502360"/>
                <a:gd name="connsiteY39" fmla="*/ 689378 h 2267991"/>
                <a:gd name="connsiteX40" fmla="*/ 136850 w 1502360"/>
                <a:gd name="connsiteY40" fmla="*/ 593466 h 2267991"/>
                <a:gd name="connsiteX41" fmla="*/ 499906 w 1502360"/>
                <a:gd name="connsiteY41" fmla="*/ 193669 h 2267991"/>
                <a:gd name="connsiteX42" fmla="*/ 564383 w 1502360"/>
                <a:gd name="connsiteY42" fmla="*/ 154493 h 2267991"/>
                <a:gd name="connsiteX43" fmla="*/ 564383 w 1502360"/>
                <a:gd name="connsiteY43" fmla="*/ 154494 h 2267991"/>
                <a:gd name="connsiteX44" fmla="*/ 593393 w 1502360"/>
                <a:gd name="connsiteY44" fmla="*/ 136868 h 2267991"/>
                <a:gd name="connsiteX45" fmla="*/ 1017926 w 1502360"/>
                <a:gd name="connsiteY45" fmla="*/ 5856 h 2267991"/>
                <a:gd name="connsiteX46" fmla="*/ 1133856 w 1502360"/>
                <a:gd name="connsiteY46" fmla="*/ 0 h 2267991"/>
                <a:gd name="connsiteX47" fmla="*/ 1249786 w 1502360"/>
                <a:gd name="connsiteY47" fmla="*/ 5855 h 2267991"/>
                <a:gd name="connsiteX48" fmla="*/ 1332970 w 1502360"/>
                <a:gd name="connsiteY48" fmla="*/ 18552 h 2267991"/>
                <a:gd name="connsiteX49" fmla="*/ 1286267 w 1502360"/>
                <a:gd name="connsiteY49" fmla="*/ 115514 h 2267991"/>
                <a:gd name="connsiteX50" fmla="*/ 1263599 w 1502360"/>
                <a:gd name="connsiteY50" fmla="*/ 177455 h 2267991"/>
                <a:gd name="connsiteX51" fmla="*/ 1236913 w 1502360"/>
                <a:gd name="connsiteY51" fmla="*/ 193669 h 2267991"/>
                <a:gd name="connsiteX52" fmla="*/ 1149625 w 1502360"/>
                <a:gd name="connsiteY52" fmla="*/ 258949 h 2267991"/>
                <a:gd name="connsiteX53" fmla="*/ 1124352 w 1502360"/>
                <a:gd name="connsiteY53" fmla="*/ 281922 h 2267991"/>
                <a:gd name="connsiteX54" fmla="*/ 1122803 w 1502360"/>
                <a:gd name="connsiteY54" fmla="*/ 278707 h 2267991"/>
                <a:gd name="connsiteX55" fmla="*/ 1056735 w 1502360"/>
                <a:gd name="connsiteY55" fmla="*/ 65845 h 2267991"/>
                <a:gd name="connsiteX56" fmla="*/ 1047354 w 1502360"/>
                <a:gd name="connsiteY56" fmla="*/ 4369 h 226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502360" h="2267991">
                  <a:moveTo>
                    <a:pt x="90653" y="689379"/>
                  </a:moveTo>
                  <a:lnTo>
                    <a:pt x="115926" y="712352"/>
                  </a:lnTo>
                  <a:cubicBezTo>
                    <a:pt x="283924" y="851013"/>
                    <a:pt x="492533" y="942218"/>
                    <a:pt x="721234" y="965446"/>
                  </a:cubicBezTo>
                  <a:lnTo>
                    <a:pt x="750662" y="966932"/>
                  </a:lnTo>
                  <a:lnTo>
                    <a:pt x="742861" y="1018052"/>
                  </a:lnTo>
                  <a:cubicBezTo>
                    <a:pt x="738990" y="1056173"/>
                    <a:pt x="737007" y="1094853"/>
                    <a:pt x="737007" y="1133996"/>
                  </a:cubicBezTo>
                  <a:cubicBezTo>
                    <a:pt x="737007" y="1290568"/>
                    <a:pt x="768735" y="1439729"/>
                    <a:pt x="826111" y="1575398"/>
                  </a:cubicBezTo>
                  <a:lnTo>
                    <a:pt x="872814" y="1672360"/>
                  </a:lnTo>
                  <a:lnTo>
                    <a:pt x="873857" y="1674525"/>
                  </a:lnTo>
                  <a:cubicBezTo>
                    <a:pt x="996044" y="1899477"/>
                    <a:pt x="1192123" y="2078456"/>
                    <a:pt x="1429515" y="2178876"/>
                  </a:cubicBezTo>
                  <a:lnTo>
                    <a:pt x="1502360" y="2205541"/>
                  </a:lnTo>
                  <a:lnTo>
                    <a:pt x="1471030" y="2217009"/>
                  </a:lnTo>
                  <a:cubicBezTo>
                    <a:pt x="1364517" y="2250142"/>
                    <a:pt x="1251271" y="2267991"/>
                    <a:pt x="1133856" y="2267991"/>
                  </a:cubicBezTo>
                  <a:cubicBezTo>
                    <a:pt x="664198" y="2267991"/>
                    <a:pt x="261233" y="1982406"/>
                    <a:pt x="89104" y="1575398"/>
                  </a:cubicBezTo>
                  <a:lnTo>
                    <a:pt x="66437" y="1513458"/>
                  </a:lnTo>
                  <a:lnTo>
                    <a:pt x="50976" y="1471211"/>
                  </a:lnTo>
                  <a:cubicBezTo>
                    <a:pt x="17847" y="1364685"/>
                    <a:pt x="0" y="1251425"/>
                    <a:pt x="0" y="1133996"/>
                  </a:cubicBezTo>
                  <a:cubicBezTo>
                    <a:pt x="0" y="977424"/>
                    <a:pt x="31728" y="828264"/>
                    <a:pt x="89104" y="692594"/>
                  </a:cubicBezTo>
                  <a:close/>
                  <a:moveTo>
                    <a:pt x="1332970" y="18553"/>
                  </a:moveTo>
                  <a:lnTo>
                    <a:pt x="1362367" y="23040"/>
                  </a:lnTo>
                  <a:cubicBezTo>
                    <a:pt x="1399273" y="30593"/>
                    <a:pt x="1435526" y="39939"/>
                    <a:pt x="1471030" y="50983"/>
                  </a:cubicBezTo>
                  <a:lnTo>
                    <a:pt x="1502360" y="62451"/>
                  </a:lnTo>
                  <a:lnTo>
                    <a:pt x="1429515" y="89116"/>
                  </a:lnTo>
                  <a:cubicBezTo>
                    <a:pt x="1395602" y="103462"/>
                    <a:pt x="1362532" y="119411"/>
                    <a:pt x="1330400" y="136868"/>
                  </a:cubicBezTo>
                  <a:lnTo>
                    <a:pt x="1263599" y="177456"/>
                  </a:lnTo>
                  <a:lnTo>
                    <a:pt x="1286267" y="115515"/>
                  </a:lnTo>
                  <a:close/>
                  <a:moveTo>
                    <a:pt x="1047354" y="4370"/>
                  </a:moveTo>
                  <a:lnTo>
                    <a:pt x="1056735" y="65846"/>
                  </a:lnTo>
                  <a:cubicBezTo>
                    <a:pt x="1071839" y="139666"/>
                    <a:pt x="1094115" y="210874"/>
                    <a:pt x="1122803" y="278708"/>
                  </a:cubicBezTo>
                  <a:lnTo>
                    <a:pt x="1124352" y="281923"/>
                  </a:lnTo>
                  <a:lnTo>
                    <a:pt x="1069106" y="332141"/>
                  </a:lnTo>
                  <a:cubicBezTo>
                    <a:pt x="1043458" y="357792"/>
                    <a:pt x="1019032" y="384667"/>
                    <a:pt x="995925" y="412670"/>
                  </a:cubicBezTo>
                  <a:lnTo>
                    <a:pt x="932887" y="496981"/>
                  </a:lnTo>
                  <a:lnTo>
                    <a:pt x="932886" y="496981"/>
                  </a:lnTo>
                  <a:lnTo>
                    <a:pt x="930652" y="499968"/>
                  </a:lnTo>
                  <a:cubicBezTo>
                    <a:pt x="849147" y="620626"/>
                    <a:pt x="790251" y="757815"/>
                    <a:pt x="760043" y="905455"/>
                  </a:cubicBezTo>
                  <a:lnTo>
                    <a:pt x="750662" y="966931"/>
                  </a:lnTo>
                  <a:lnTo>
                    <a:pt x="721234" y="965445"/>
                  </a:lnTo>
                  <a:cubicBezTo>
                    <a:pt x="492533" y="942217"/>
                    <a:pt x="283924" y="851012"/>
                    <a:pt x="115926" y="712351"/>
                  </a:cubicBezTo>
                  <a:lnTo>
                    <a:pt x="90653" y="689378"/>
                  </a:lnTo>
                  <a:lnTo>
                    <a:pt x="136850" y="593466"/>
                  </a:lnTo>
                  <a:cubicBezTo>
                    <a:pt x="224126" y="432786"/>
                    <a:pt x="349103" y="295562"/>
                    <a:pt x="499906" y="193669"/>
                  </a:cubicBezTo>
                  <a:lnTo>
                    <a:pt x="564383" y="154493"/>
                  </a:lnTo>
                  <a:lnTo>
                    <a:pt x="564383" y="154494"/>
                  </a:lnTo>
                  <a:lnTo>
                    <a:pt x="593393" y="136868"/>
                  </a:lnTo>
                  <a:cubicBezTo>
                    <a:pt x="721921" y="67039"/>
                    <a:pt x="865459" y="21342"/>
                    <a:pt x="1017926" y="5856"/>
                  </a:cubicBezTo>
                  <a:close/>
                  <a:moveTo>
                    <a:pt x="1133856" y="0"/>
                  </a:moveTo>
                  <a:cubicBezTo>
                    <a:pt x="1172994" y="0"/>
                    <a:pt x="1211669" y="1983"/>
                    <a:pt x="1249786" y="5855"/>
                  </a:cubicBezTo>
                  <a:lnTo>
                    <a:pt x="1332970" y="18552"/>
                  </a:lnTo>
                  <a:lnTo>
                    <a:pt x="1286267" y="115514"/>
                  </a:lnTo>
                  <a:lnTo>
                    <a:pt x="1263599" y="177455"/>
                  </a:lnTo>
                  <a:lnTo>
                    <a:pt x="1236913" y="193669"/>
                  </a:lnTo>
                  <a:cubicBezTo>
                    <a:pt x="1206753" y="214048"/>
                    <a:pt x="1177625" y="235839"/>
                    <a:pt x="1149625" y="258949"/>
                  </a:cubicBezTo>
                  <a:lnTo>
                    <a:pt x="1124352" y="281922"/>
                  </a:lnTo>
                  <a:lnTo>
                    <a:pt x="1122803" y="278707"/>
                  </a:lnTo>
                  <a:cubicBezTo>
                    <a:pt x="1094115" y="210873"/>
                    <a:pt x="1071839" y="139665"/>
                    <a:pt x="1056735" y="65845"/>
                  </a:cubicBezTo>
                  <a:lnTo>
                    <a:pt x="1047354" y="4369"/>
                  </a:lnTo>
                  <a:close/>
                </a:path>
              </a:pathLst>
            </a:custGeom>
            <a:solidFill>
              <a:srgbClr val="9B59B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A93CFAC-FB14-0A4F-AF6A-9949C666751B}"/>
                </a:ext>
              </a:extLst>
            </p:cNvPr>
            <p:cNvSpPr/>
            <p:nvPr/>
          </p:nvSpPr>
          <p:spPr>
            <a:xfrm>
              <a:off x="6724284" y="4286230"/>
              <a:ext cx="2201276" cy="2090537"/>
            </a:xfrm>
            <a:custGeom>
              <a:avLst/>
              <a:gdLst>
                <a:gd name="connsiteX0" fmla="*/ 1133856 w 2201276"/>
                <a:gd name="connsiteY0" fmla="*/ 0 h 2090537"/>
                <a:gd name="connsiteX1" fmla="*/ 1471030 w 2201276"/>
                <a:gd name="connsiteY1" fmla="*/ 50982 h 2090537"/>
                <a:gd name="connsiteX2" fmla="*/ 1544637 w 2201276"/>
                <a:gd name="connsiteY2" fmla="*/ 77926 h 2090537"/>
                <a:gd name="connsiteX3" fmla="*/ 1516891 w 2201276"/>
                <a:gd name="connsiteY3" fmla="*/ 185844 h 2090537"/>
                <a:gd name="connsiteX4" fmla="*/ 1493855 w 2201276"/>
                <a:gd name="connsiteY4" fmla="*/ 414384 h 2090537"/>
                <a:gd name="connsiteX5" fmla="*/ 1493855 w 2201276"/>
                <a:gd name="connsiteY5" fmla="*/ 414384 h 2090537"/>
                <a:gd name="connsiteX6" fmla="*/ 1516891 w 2201276"/>
                <a:gd name="connsiteY6" fmla="*/ 185845 h 2090537"/>
                <a:gd name="connsiteX7" fmla="*/ 1544637 w 2201276"/>
                <a:gd name="connsiteY7" fmla="*/ 77927 h 2090537"/>
                <a:gd name="connsiteX8" fmla="*/ 1575204 w 2201276"/>
                <a:gd name="connsiteY8" fmla="*/ 89116 h 2090537"/>
                <a:gd name="connsiteX9" fmla="*/ 1935613 w 2201276"/>
                <a:gd name="connsiteY9" fmla="*/ 332141 h 2090537"/>
                <a:gd name="connsiteX10" fmla="*/ 1962516 w 2201276"/>
                <a:gd name="connsiteY10" fmla="*/ 361745 h 2090537"/>
                <a:gd name="connsiteX11" fmla="*/ 2008794 w 2201276"/>
                <a:gd name="connsiteY11" fmla="*/ 412670 h 2090537"/>
                <a:gd name="connsiteX12" fmla="*/ 2130862 w 2201276"/>
                <a:gd name="connsiteY12" fmla="*/ 593467 h 2090537"/>
                <a:gd name="connsiteX13" fmla="*/ 2131905 w 2201276"/>
                <a:gd name="connsiteY13" fmla="*/ 595632 h 2090537"/>
                <a:gd name="connsiteX14" fmla="*/ 2178608 w 2201276"/>
                <a:gd name="connsiteY14" fmla="*/ 692594 h 2090537"/>
                <a:gd name="connsiteX15" fmla="*/ 2201276 w 2201276"/>
                <a:gd name="connsiteY15" fmla="*/ 754535 h 2090537"/>
                <a:gd name="connsiteX16" fmla="*/ 2134475 w 2201276"/>
                <a:gd name="connsiteY16" fmla="*/ 713947 h 2090537"/>
                <a:gd name="connsiteX17" fmla="*/ 2035360 w 2201276"/>
                <a:gd name="connsiteY17" fmla="*/ 666195 h 2090537"/>
                <a:gd name="connsiteX18" fmla="*/ 1962516 w 2201276"/>
                <a:gd name="connsiteY18" fmla="*/ 639530 h 2090537"/>
                <a:gd name="connsiteX19" fmla="*/ 1931186 w 2201276"/>
                <a:gd name="connsiteY19" fmla="*/ 628062 h 2090537"/>
                <a:gd name="connsiteX20" fmla="*/ 1822523 w 2201276"/>
                <a:gd name="connsiteY20" fmla="*/ 600119 h 2090537"/>
                <a:gd name="connsiteX21" fmla="*/ 1793126 w 2201276"/>
                <a:gd name="connsiteY21" fmla="*/ 595632 h 2090537"/>
                <a:gd name="connsiteX22" fmla="*/ 1709942 w 2201276"/>
                <a:gd name="connsiteY22" fmla="*/ 582935 h 2090537"/>
                <a:gd name="connsiteX23" fmla="*/ 1594012 w 2201276"/>
                <a:gd name="connsiteY23" fmla="*/ 577080 h 2090537"/>
                <a:gd name="connsiteX24" fmla="*/ 1507510 w 2201276"/>
                <a:gd name="connsiteY24" fmla="*/ 581449 h 2090537"/>
                <a:gd name="connsiteX25" fmla="*/ 1507510 w 2201276"/>
                <a:gd name="connsiteY25" fmla="*/ 581448 h 2090537"/>
                <a:gd name="connsiteX26" fmla="*/ 1478082 w 2201276"/>
                <a:gd name="connsiteY26" fmla="*/ 582934 h 2090537"/>
                <a:gd name="connsiteX27" fmla="*/ 1053549 w 2201276"/>
                <a:gd name="connsiteY27" fmla="*/ 713946 h 2090537"/>
                <a:gd name="connsiteX28" fmla="*/ 1024539 w 2201276"/>
                <a:gd name="connsiteY28" fmla="*/ 731572 h 2090537"/>
                <a:gd name="connsiteX29" fmla="*/ 1022305 w 2201276"/>
                <a:gd name="connsiteY29" fmla="*/ 728584 h 2090537"/>
                <a:gd name="connsiteX30" fmla="*/ 1022290 w 2201276"/>
                <a:gd name="connsiteY30" fmla="*/ 728560 h 2090537"/>
                <a:gd name="connsiteX31" fmla="*/ 948754 w 2201276"/>
                <a:gd name="connsiteY31" fmla="*/ 600606 h 2090537"/>
                <a:gd name="connsiteX32" fmla="*/ 930437 w 2201276"/>
                <a:gd name="connsiteY32" fmla="*/ 560722 h 2090537"/>
                <a:gd name="connsiteX33" fmla="*/ 889918 w 2201276"/>
                <a:gd name="connsiteY33" fmla="*/ 457873 h 2090537"/>
                <a:gd name="connsiteX34" fmla="*/ 875899 w 2201276"/>
                <a:gd name="connsiteY34" fmla="*/ 415557 h 2090537"/>
                <a:gd name="connsiteX35" fmla="*/ 841725 w 2201276"/>
                <a:gd name="connsiteY35" fmla="*/ 267256 h 2090537"/>
                <a:gd name="connsiteX36" fmla="*/ 841724 w 2201276"/>
                <a:gd name="connsiteY36" fmla="*/ 267254 h 2090537"/>
                <a:gd name="connsiteX37" fmla="*/ 833138 w 2201276"/>
                <a:gd name="connsiteY37" fmla="*/ 153756 h 2090537"/>
                <a:gd name="connsiteX38" fmla="*/ 828660 w 2201276"/>
                <a:gd name="connsiteY38" fmla="*/ 94557 h 2090537"/>
                <a:gd name="connsiteX39" fmla="*/ 828660 w 2201276"/>
                <a:gd name="connsiteY39" fmla="*/ 94558 h 2090537"/>
                <a:gd name="connsiteX40" fmla="*/ 833138 w 2201276"/>
                <a:gd name="connsiteY40" fmla="*/ 153756 h 2090537"/>
                <a:gd name="connsiteX41" fmla="*/ 841724 w 2201276"/>
                <a:gd name="connsiteY41" fmla="*/ 267253 h 2090537"/>
                <a:gd name="connsiteX42" fmla="*/ 841724 w 2201276"/>
                <a:gd name="connsiteY42" fmla="*/ 267254 h 2090537"/>
                <a:gd name="connsiteX43" fmla="*/ 841724 w 2201276"/>
                <a:gd name="connsiteY43" fmla="*/ 267254 h 2090537"/>
                <a:gd name="connsiteX44" fmla="*/ 841725 w 2201276"/>
                <a:gd name="connsiteY44" fmla="*/ 267256 h 2090537"/>
                <a:gd name="connsiteX45" fmla="*/ 867934 w 2201276"/>
                <a:gd name="connsiteY45" fmla="*/ 391514 h 2090537"/>
                <a:gd name="connsiteX46" fmla="*/ 875899 w 2201276"/>
                <a:gd name="connsiteY46" fmla="*/ 415557 h 2090537"/>
                <a:gd name="connsiteX47" fmla="*/ 879636 w 2201276"/>
                <a:gd name="connsiteY47" fmla="*/ 431773 h 2090537"/>
                <a:gd name="connsiteX48" fmla="*/ 889918 w 2201276"/>
                <a:gd name="connsiteY48" fmla="*/ 457873 h 2090537"/>
                <a:gd name="connsiteX49" fmla="*/ 907308 w 2201276"/>
                <a:gd name="connsiteY49" fmla="*/ 510364 h 2090537"/>
                <a:gd name="connsiteX50" fmla="*/ 930437 w 2201276"/>
                <a:gd name="connsiteY50" fmla="*/ 560722 h 2090537"/>
                <a:gd name="connsiteX51" fmla="*/ 940471 w 2201276"/>
                <a:gd name="connsiteY51" fmla="*/ 586192 h 2090537"/>
                <a:gd name="connsiteX52" fmla="*/ 948754 w 2201276"/>
                <a:gd name="connsiteY52" fmla="*/ 600606 h 2090537"/>
                <a:gd name="connsiteX53" fmla="*/ 959036 w 2201276"/>
                <a:gd name="connsiteY53" fmla="*/ 622992 h 2090537"/>
                <a:gd name="connsiteX54" fmla="*/ 1022290 w 2201276"/>
                <a:gd name="connsiteY54" fmla="*/ 728560 h 2090537"/>
                <a:gd name="connsiteX55" fmla="*/ 1022305 w 2201276"/>
                <a:gd name="connsiteY55" fmla="*/ 728585 h 2090537"/>
                <a:gd name="connsiteX56" fmla="*/ 1024539 w 2201276"/>
                <a:gd name="connsiteY56" fmla="*/ 731573 h 2090537"/>
                <a:gd name="connsiteX57" fmla="*/ 960062 w 2201276"/>
                <a:gd name="connsiteY57" fmla="*/ 770749 h 2090537"/>
                <a:gd name="connsiteX58" fmla="*/ 597006 w 2201276"/>
                <a:gd name="connsiteY58" fmla="*/ 1170546 h 2090537"/>
                <a:gd name="connsiteX59" fmla="*/ 550809 w 2201276"/>
                <a:gd name="connsiteY59" fmla="*/ 1266458 h 2090537"/>
                <a:gd name="connsiteX60" fmla="*/ 549260 w 2201276"/>
                <a:gd name="connsiteY60" fmla="*/ 1269673 h 2090537"/>
                <a:gd name="connsiteX61" fmla="*/ 460156 w 2201276"/>
                <a:gd name="connsiteY61" fmla="*/ 1711075 h 2090537"/>
                <a:gd name="connsiteX62" fmla="*/ 511132 w 2201276"/>
                <a:gd name="connsiteY62" fmla="*/ 2048290 h 2090537"/>
                <a:gd name="connsiteX63" fmla="*/ 526593 w 2201276"/>
                <a:gd name="connsiteY63" fmla="*/ 2090537 h 2090537"/>
                <a:gd name="connsiteX64" fmla="*/ 499906 w 2201276"/>
                <a:gd name="connsiteY64" fmla="*/ 2074322 h 2090537"/>
                <a:gd name="connsiteX65" fmla="*/ 0 w 2201276"/>
                <a:gd name="connsiteY65" fmla="*/ 1133996 h 2090537"/>
                <a:gd name="connsiteX66" fmla="*/ 136850 w 2201276"/>
                <a:gd name="connsiteY66" fmla="*/ 593467 h 2090537"/>
                <a:gd name="connsiteX67" fmla="*/ 170500 w 2201276"/>
                <a:gd name="connsiteY67" fmla="*/ 538072 h 2090537"/>
                <a:gd name="connsiteX68" fmla="*/ 193645 w 2201276"/>
                <a:gd name="connsiteY68" fmla="*/ 499969 h 2090537"/>
                <a:gd name="connsiteX69" fmla="*/ 796682 w 2201276"/>
                <a:gd name="connsiteY69" fmla="*/ 50983 h 2090537"/>
                <a:gd name="connsiteX70" fmla="*/ 831310 w 2201276"/>
                <a:gd name="connsiteY70" fmla="*/ 42079 h 2090537"/>
                <a:gd name="connsiteX71" fmla="*/ 831310 w 2201276"/>
                <a:gd name="connsiteY71" fmla="*/ 42078 h 2090537"/>
                <a:gd name="connsiteX72" fmla="*/ 905345 w 2201276"/>
                <a:gd name="connsiteY72" fmla="*/ 23039 h 2090537"/>
                <a:gd name="connsiteX73" fmla="*/ 1133856 w 2201276"/>
                <a:gd name="connsiteY73" fmla="*/ 0 h 20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201276" h="2090537">
                  <a:moveTo>
                    <a:pt x="1133856" y="0"/>
                  </a:moveTo>
                  <a:cubicBezTo>
                    <a:pt x="1251271" y="0"/>
                    <a:pt x="1364517" y="17849"/>
                    <a:pt x="1471030" y="50982"/>
                  </a:cubicBezTo>
                  <a:lnTo>
                    <a:pt x="1544637" y="77926"/>
                  </a:lnTo>
                  <a:lnTo>
                    <a:pt x="1516891" y="185844"/>
                  </a:lnTo>
                  <a:cubicBezTo>
                    <a:pt x="1501787" y="259665"/>
                    <a:pt x="1493855" y="336098"/>
                    <a:pt x="1493855" y="414384"/>
                  </a:cubicBezTo>
                  <a:lnTo>
                    <a:pt x="1493855" y="414384"/>
                  </a:lnTo>
                  <a:lnTo>
                    <a:pt x="1516891" y="185845"/>
                  </a:lnTo>
                  <a:lnTo>
                    <a:pt x="1544637" y="77927"/>
                  </a:lnTo>
                  <a:lnTo>
                    <a:pt x="1575204" y="89116"/>
                  </a:lnTo>
                  <a:cubicBezTo>
                    <a:pt x="1710856" y="146499"/>
                    <a:pt x="1833019" y="229534"/>
                    <a:pt x="1935613" y="332141"/>
                  </a:cubicBezTo>
                  <a:lnTo>
                    <a:pt x="1962516" y="361745"/>
                  </a:lnTo>
                  <a:lnTo>
                    <a:pt x="2008794" y="412670"/>
                  </a:lnTo>
                  <a:cubicBezTo>
                    <a:pt x="2055009" y="468676"/>
                    <a:pt x="2095951" y="529195"/>
                    <a:pt x="2130862" y="593467"/>
                  </a:cubicBezTo>
                  <a:lnTo>
                    <a:pt x="2131905" y="595632"/>
                  </a:lnTo>
                  <a:lnTo>
                    <a:pt x="2178608" y="692594"/>
                  </a:lnTo>
                  <a:lnTo>
                    <a:pt x="2201276" y="754535"/>
                  </a:lnTo>
                  <a:lnTo>
                    <a:pt x="2134475" y="713947"/>
                  </a:lnTo>
                  <a:cubicBezTo>
                    <a:pt x="2102343" y="696490"/>
                    <a:pt x="2069273" y="680541"/>
                    <a:pt x="2035360" y="666195"/>
                  </a:cubicBezTo>
                  <a:lnTo>
                    <a:pt x="1962516" y="639530"/>
                  </a:lnTo>
                  <a:lnTo>
                    <a:pt x="1931186" y="628062"/>
                  </a:lnTo>
                  <a:cubicBezTo>
                    <a:pt x="1895682" y="617018"/>
                    <a:pt x="1859429" y="607672"/>
                    <a:pt x="1822523" y="600119"/>
                  </a:cubicBezTo>
                  <a:lnTo>
                    <a:pt x="1793126" y="595632"/>
                  </a:lnTo>
                  <a:lnTo>
                    <a:pt x="1709942" y="582935"/>
                  </a:lnTo>
                  <a:cubicBezTo>
                    <a:pt x="1671825" y="579063"/>
                    <a:pt x="1633150" y="577080"/>
                    <a:pt x="1594012" y="577080"/>
                  </a:cubicBezTo>
                  <a:lnTo>
                    <a:pt x="1507510" y="581449"/>
                  </a:lnTo>
                  <a:lnTo>
                    <a:pt x="1507510" y="581448"/>
                  </a:lnTo>
                  <a:lnTo>
                    <a:pt x="1478082" y="582934"/>
                  </a:lnTo>
                  <a:cubicBezTo>
                    <a:pt x="1325615" y="598420"/>
                    <a:pt x="1182077" y="644117"/>
                    <a:pt x="1053549" y="713946"/>
                  </a:cubicBezTo>
                  <a:lnTo>
                    <a:pt x="1024539" y="731572"/>
                  </a:lnTo>
                  <a:lnTo>
                    <a:pt x="1022305" y="728584"/>
                  </a:lnTo>
                  <a:lnTo>
                    <a:pt x="1022290" y="728560"/>
                  </a:lnTo>
                  <a:lnTo>
                    <a:pt x="948754" y="600606"/>
                  </a:lnTo>
                  <a:lnTo>
                    <a:pt x="930437" y="560722"/>
                  </a:lnTo>
                  <a:lnTo>
                    <a:pt x="889918" y="457873"/>
                  </a:lnTo>
                  <a:lnTo>
                    <a:pt x="875899" y="415557"/>
                  </a:lnTo>
                  <a:lnTo>
                    <a:pt x="841725" y="267256"/>
                  </a:lnTo>
                  <a:lnTo>
                    <a:pt x="841724" y="267254"/>
                  </a:lnTo>
                  <a:lnTo>
                    <a:pt x="833138" y="153756"/>
                  </a:lnTo>
                  <a:lnTo>
                    <a:pt x="828660" y="94557"/>
                  </a:lnTo>
                  <a:lnTo>
                    <a:pt x="828660" y="94558"/>
                  </a:lnTo>
                  <a:lnTo>
                    <a:pt x="833138" y="153756"/>
                  </a:lnTo>
                  <a:lnTo>
                    <a:pt x="841724" y="267253"/>
                  </a:lnTo>
                  <a:lnTo>
                    <a:pt x="841724" y="267254"/>
                  </a:lnTo>
                  <a:lnTo>
                    <a:pt x="841724" y="267254"/>
                  </a:lnTo>
                  <a:lnTo>
                    <a:pt x="841725" y="267256"/>
                  </a:lnTo>
                  <a:lnTo>
                    <a:pt x="867934" y="391514"/>
                  </a:lnTo>
                  <a:lnTo>
                    <a:pt x="875899" y="415557"/>
                  </a:lnTo>
                  <a:lnTo>
                    <a:pt x="879636" y="431773"/>
                  </a:lnTo>
                  <a:lnTo>
                    <a:pt x="889918" y="457873"/>
                  </a:lnTo>
                  <a:lnTo>
                    <a:pt x="907308" y="510364"/>
                  </a:lnTo>
                  <a:lnTo>
                    <a:pt x="930437" y="560722"/>
                  </a:lnTo>
                  <a:lnTo>
                    <a:pt x="940471" y="586192"/>
                  </a:lnTo>
                  <a:lnTo>
                    <a:pt x="948754" y="600606"/>
                  </a:lnTo>
                  <a:lnTo>
                    <a:pt x="959036" y="622992"/>
                  </a:lnTo>
                  <a:lnTo>
                    <a:pt x="1022290" y="728560"/>
                  </a:lnTo>
                  <a:lnTo>
                    <a:pt x="1022305" y="728585"/>
                  </a:lnTo>
                  <a:lnTo>
                    <a:pt x="1024539" y="731573"/>
                  </a:lnTo>
                  <a:lnTo>
                    <a:pt x="960062" y="770749"/>
                  </a:lnTo>
                  <a:cubicBezTo>
                    <a:pt x="809259" y="872642"/>
                    <a:pt x="684282" y="1009866"/>
                    <a:pt x="597006" y="1170546"/>
                  </a:cubicBezTo>
                  <a:lnTo>
                    <a:pt x="550809" y="1266458"/>
                  </a:lnTo>
                  <a:lnTo>
                    <a:pt x="549260" y="1269673"/>
                  </a:lnTo>
                  <a:cubicBezTo>
                    <a:pt x="491884" y="1405343"/>
                    <a:pt x="460156" y="1554503"/>
                    <a:pt x="460156" y="1711075"/>
                  </a:cubicBezTo>
                  <a:cubicBezTo>
                    <a:pt x="460156" y="1828504"/>
                    <a:pt x="478003" y="1941764"/>
                    <a:pt x="511132" y="2048290"/>
                  </a:cubicBezTo>
                  <a:lnTo>
                    <a:pt x="526593" y="2090537"/>
                  </a:lnTo>
                  <a:lnTo>
                    <a:pt x="499906" y="2074322"/>
                  </a:lnTo>
                  <a:cubicBezTo>
                    <a:pt x="198299" y="1870536"/>
                    <a:pt x="0" y="1525426"/>
                    <a:pt x="0" y="1133996"/>
                  </a:cubicBezTo>
                  <a:cubicBezTo>
                    <a:pt x="0" y="938281"/>
                    <a:pt x="49574" y="754146"/>
                    <a:pt x="136850" y="593467"/>
                  </a:cubicBezTo>
                  <a:lnTo>
                    <a:pt x="170500" y="538072"/>
                  </a:lnTo>
                  <a:lnTo>
                    <a:pt x="193645" y="499969"/>
                  </a:lnTo>
                  <a:cubicBezTo>
                    <a:pt x="336279" y="288818"/>
                    <a:pt x="548152" y="128294"/>
                    <a:pt x="796682" y="50983"/>
                  </a:cubicBezTo>
                  <a:lnTo>
                    <a:pt x="831310" y="42079"/>
                  </a:lnTo>
                  <a:lnTo>
                    <a:pt x="831310" y="42078"/>
                  </a:lnTo>
                  <a:lnTo>
                    <a:pt x="905345" y="23039"/>
                  </a:lnTo>
                  <a:cubicBezTo>
                    <a:pt x="979156" y="7933"/>
                    <a:pt x="1055580" y="0"/>
                    <a:pt x="113385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CC5E475B-0C13-DA95-CE8F-613165B52EE0}"/>
                </a:ext>
              </a:extLst>
            </p:cNvPr>
            <p:cNvSpPr/>
            <p:nvPr/>
          </p:nvSpPr>
          <p:spPr>
            <a:xfrm>
              <a:off x="7921446" y="5040764"/>
              <a:ext cx="2201276" cy="2090536"/>
            </a:xfrm>
            <a:custGeom>
              <a:avLst/>
              <a:gdLst>
                <a:gd name="connsiteX0" fmla="*/ 2201276 w 2201276"/>
                <a:gd name="connsiteY0" fmla="*/ 1336003 h 2090536"/>
                <a:gd name="connsiteX1" fmla="*/ 2178608 w 2201276"/>
                <a:gd name="connsiteY1" fmla="*/ 1397943 h 2090536"/>
                <a:gd name="connsiteX2" fmla="*/ 1133856 w 2201276"/>
                <a:gd name="connsiteY2" fmla="*/ 2090536 h 2090536"/>
                <a:gd name="connsiteX3" fmla="*/ 796682 w 2201276"/>
                <a:gd name="connsiteY3" fmla="*/ 2039554 h 2090536"/>
                <a:gd name="connsiteX4" fmla="*/ 765353 w 2201276"/>
                <a:gd name="connsiteY4" fmla="*/ 2028086 h 2090536"/>
                <a:gd name="connsiteX5" fmla="*/ 838197 w 2201276"/>
                <a:gd name="connsiteY5" fmla="*/ 2001421 h 2090536"/>
                <a:gd name="connsiteX6" fmla="*/ 1393855 w 2201276"/>
                <a:gd name="connsiteY6" fmla="*/ 1497070 h 2090536"/>
                <a:gd name="connsiteX7" fmla="*/ 1394898 w 2201276"/>
                <a:gd name="connsiteY7" fmla="*/ 1494905 h 2090536"/>
                <a:gd name="connsiteX8" fmla="*/ 1478082 w 2201276"/>
                <a:gd name="connsiteY8" fmla="*/ 1507602 h 2090536"/>
                <a:gd name="connsiteX9" fmla="*/ 1594012 w 2201276"/>
                <a:gd name="connsiteY9" fmla="*/ 1513457 h 2090536"/>
                <a:gd name="connsiteX10" fmla="*/ 2134475 w 2201276"/>
                <a:gd name="connsiteY10" fmla="*/ 1376590 h 2090536"/>
                <a:gd name="connsiteX11" fmla="*/ 526592 w 2201276"/>
                <a:gd name="connsiteY11" fmla="*/ 0 h 2090536"/>
                <a:gd name="connsiteX12" fmla="*/ 511132 w 2201276"/>
                <a:gd name="connsiteY12" fmla="*/ 42246 h 2090536"/>
                <a:gd name="connsiteX13" fmla="*/ 483192 w 2201276"/>
                <a:gd name="connsiteY13" fmla="*/ 150921 h 2090536"/>
                <a:gd name="connsiteX14" fmla="*/ 467192 w 2201276"/>
                <a:gd name="connsiteY14" fmla="*/ 255774 h 2090536"/>
                <a:gd name="connsiteX15" fmla="*/ 466010 w 2201276"/>
                <a:gd name="connsiteY15" fmla="*/ 263517 h 2090536"/>
                <a:gd name="connsiteX16" fmla="*/ 460156 w 2201276"/>
                <a:gd name="connsiteY16" fmla="*/ 379461 h 2090536"/>
                <a:gd name="connsiteX17" fmla="*/ 462806 w 2201276"/>
                <a:gd name="connsiteY17" fmla="*/ 431941 h 2090536"/>
                <a:gd name="connsiteX18" fmla="*/ 466010 w 2201276"/>
                <a:gd name="connsiteY18" fmla="*/ 495405 h 2090536"/>
                <a:gd name="connsiteX19" fmla="*/ 483192 w 2201276"/>
                <a:gd name="connsiteY19" fmla="*/ 608001 h 2090536"/>
                <a:gd name="connsiteX20" fmla="*/ 510937 w 2201276"/>
                <a:gd name="connsiteY20" fmla="*/ 715920 h 2090536"/>
                <a:gd name="connsiteX21" fmla="*/ 511132 w 2201276"/>
                <a:gd name="connsiteY21" fmla="*/ 716676 h 2090536"/>
                <a:gd name="connsiteX22" fmla="*/ 719074 w 2201276"/>
                <a:gd name="connsiteY22" fmla="*/ 1100787 h 2090536"/>
                <a:gd name="connsiteX23" fmla="*/ 765353 w 2201276"/>
                <a:gd name="connsiteY23" fmla="*/ 1151713 h 2090536"/>
                <a:gd name="connsiteX24" fmla="*/ 792255 w 2201276"/>
                <a:gd name="connsiteY24" fmla="*/ 1181317 h 2090536"/>
                <a:gd name="connsiteX25" fmla="*/ 1365501 w 2201276"/>
                <a:gd name="connsiteY25" fmla="*/ 1490417 h 2090536"/>
                <a:gd name="connsiteX26" fmla="*/ 1394898 w 2201276"/>
                <a:gd name="connsiteY26" fmla="*/ 1494904 h 2090536"/>
                <a:gd name="connsiteX27" fmla="*/ 1393855 w 2201276"/>
                <a:gd name="connsiteY27" fmla="*/ 1497069 h 2090536"/>
                <a:gd name="connsiteX28" fmla="*/ 838197 w 2201276"/>
                <a:gd name="connsiteY28" fmla="*/ 2001420 h 2090536"/>
                <a:gd name="connsiteX29" fmla="*/ 765353 w 2201276"/>
                <a:gd name="connsiteY29" fmla="*/ 2028085 h 2090536"/>
                <a:gd name="connsiteX30" fmla="*/ 692508 w 2201276"/>
                <a:gd name="connsiteY30" fmla="*/ 2001420 h 2090536"/>
                <a:gd name="connsiteX31" fmla="*/ 136850 w 2201276"/>
                <a:gd name="connsiteY31" fmla="*/ 1497069 h 2090536"/>
                <a:gd name="connsiteX32" fmla="*/ 135807 w 2201276"/>
                <a:gd name="connsiteY32" fmla="*/ 1494904 h 2090536"/>
                <a:gd name="connsiteX33" fmla="*/ 89104 w 2201276"/>
                <a:gd name="connsiteY33" fmla="*/ 1397942 h 2090536"/>
                <a:gd name="connsiteX34" fmla="*/ 0 w 2201276"/>
                <a:gd name="connsiteY34" fmla="*/ 956540 h 2090536"/>
                <a:gd name="connsiteX35" fmla="*/ 5854 w 2201276"/>
                <a:gd name="connsiteY35" fmla="*/ 840596 h 2090536"/>
                <a:gd name="connsiteX36" fmla="*/ 13655 w 2201276"/>
                <a:gd name="connsiteY36" fmla="*/ 789476 h 2090536"/>
                <a:gd name="connsiteX37" fmla="*/ 23036 w 2201276"/>
                <a:gd name="connsiteY37" fmla="*/ 728000 h 2090536"/>
                <a:gd name="connsiteX38" fmla="*/ 193645 w 2201276"/>
                <a:gd name="connsiteY38" fmla="*/ 322513 h 2090536"/>
                <a:gd name="connsiteX39" fmla="*/ 195880 w 2201276"/>
                <a:gd name="connsiteY39" fmla="*/ 319525 h 2090536"/>
                <a:gd name="connsiteX40" fmla="*/ 258918 w 2201276"/>
                <a:gd name="connsiteY40" fmla="*/ 235214 h 2090536"/>
                <a:gd name="connsiteX41" fmla="*/ 332099 w 2201276"/>
                <a:gd name="connsiteY41" fmla="*/ 154685 h 2090536"/>
                <a:gd name="connsiteX42" fmla="*/ 387345 w 2201276"/>
                <a:gd name="connsiteY42" fmla="*/ 104467 h 2090536"/>
                <a:gd name="connsiteX43" fmla="*/ 412618 w 2201276"/>
                <a:gd name="connsiteY43" fmla="*/ 81494 h 2090536"/>
                <a:gd name="connsiteX44" fmla="*/ 499906 w 2201276"/>
                <a:gd name="connsiteY44" fmla="*/ 16214 h 20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01276" h="2090536">
                  <a:moveTo>
                    <a:pt x="2201276" y="1336003"/>
                  </a:moveTo>
                  <a:lnTo>
                    <a:pt x="2178608" y="1397943"/>
                  </a:lnTo>
                  <a:cubicBezTo>
                    <a:pt x="2006479" y="1804951"/>
                    <a:pt x="1603514" y="2090536"/>
                    <a:pt x="1133856" y="2090536"/>
                  </a:cubicBezTo>
                  <a:cubicBezTo>
                    <a:pt x="1016441" y="2090536"/>
                    <a:pt x="903195" y="2072687"/>
                    <a:pt x="796682" y="2039554"/>
                  </a:cubicBezTo>
                  <a:lnTo>
                    <a:pt x="765353" y="2028086"/>
                  </a:lnTo>
                  <a:lnTo>
                    <a:pt x="838197" y="2001421"/>
                  </a:lnTo>
                  <a:cubicBezTo>
                    <a:pt x="1075589" y="1901001"/>
                    <a:pt x="1271669" y="1722022"/>
                    <a:pt x="1393855" y="1497070"/>
                  </a:cubicBezTo>
                  <a:lnTo>
                    <a:pt x="1394898" y="1494905"/>
                  </a:lnTo>
                  <a:lnTo>
                    <a:pt x="1478082" y="1507602"/>
                  </a:lnTo>
                  <a:cubicBezTo>
                    <a:pt x="1516199" y="1511474"/>
                    <a:pt x="1554874" y="1513457"/>
                    <a:pt x="1594012" y="1513457"/>
                  </a:cubicBezTo>
                  <a:cubicBezTo>
                    <a:pt x="1789703" y="1513457"/>
                    <a:pt x="1973815" y="1463876"/>
                    <a:pt x="2134475" y="1376590"/>
                  </a:cubicBezTo>
                  <a:close/>
                  <a:moveTo>
                    <a:pt x="526592" y="0"/>
                  </a:moveTo>
                  <a:lnTo>
                    <a:pt x="511132" y="42246"/>
                  </a:lnTo>
                  <a:cubicBezTo>
                    <a:pt x="500089" y="77755"/>
                    <a:pt x="490744" y="114012"/>
                    <a:pt x="483192" y="150921"/>
                  </a:cubicBezTo>
                  <a:lnTo>
                    <a:pt x="467192" y="255774"/>
                  </a:lnTo>
                  <a:lnTo>
                    <a:pt x="466010" y="263517"/>
                  </a:lnTo>
                  <a:cubicBezTo>
                    <a:pt x="462139" y="301638"/>
                    <a:pt x="460156" y="340318"/>
                    <a:pt x="460156" y="379461"/>
                  </a:cubicBezTo>
                  <a:lnTo>
                    <a:pt x="462806" y="431941"/>
                  </a:lnTo>
                  <a:lnTo>
                    <a:pt x="466010" y="495405"/>
                  </a:lnTo>
                  <a:cubicBezTo>
                    <a:pt x="469881" y="533527"/>
                    <a:pt x="475640" y="571091"/>
                    <a:pt x="483192" y="608001"/>
                  </a:cubicBezTo>
                  <a:lnTo>
                    <a:pt x="510937" y="715920"/>
                  </a:lnTo>
                  <a:lnTo>
                    <a:pt x="511132" y="716676"/>
                  </a:lnTo>
                  <a:cubicBezTo>
                    <a:pt x="555304" y="858712"/>
                    <a:pt x="626644" y="988775"/>
                    <a:pt x="719074" y="1100787"/>
                  </a:cubicBezTo>
                  <a:lnTo>
                    <a:pt x="765353" y="1151713"/>
                  </a:lnTo>
                  <a:lnTo>
                    <a:pt x="792255" y="1181317"/>
                  </a:lnTo>
                  <a:cubicBezTo>
                    <a:pt x="946146" y="1335226"/>
                    <a:pt x="1144067" y="1445100"/>
                    <a:pt x="1365501" y="1490417"/>
                  </a:cubicBezTo>
                  <a:lnTo>
                    <a:pt x="1394898" y="1494904"/>
                  </a:lnTo>
                  <a:lnTo>
                    <a:pt x="1393855" y="1497069"/>
                  </a:lnTo>
                  <a:cubicBezTo>
                    <a:pt x="1271669" y="1722021"/>
                    <a:pt x="1075589" y="1901000"/>
                    <a:pt x="838197" y="2001420"/>
                  </a:cubicBezTo>
                  <a:lnTo>
                    <a:pt x="765353" y="2028085"/>
                  </a:lnTo>
                  <a:lnTo>
                    <a:pt x="692508" y="2001420"/>
                  </a:lnTo>
                  <a:cubicBezTo>
                    <a:pt x="455116" y="1901000"/>
                    <a:pt x="259037" y="1722021"/>
                    <a:pt x="136850" y="1497069"/>
                  </a:cubicBezTo>
                  <a:lnTo>
                    <a:pt x="135807" y="1494904"/>
                  </a:lnTo>
                  <a:lnTo>
                    <a:pt x="89104" y="1397942"/>
                  </a:lnTo>
                  <a:cubicBezTo>
                    <a:pt x="31728" y="1262273"/>
                    <a:pt x="0" y="1113112"/>
                    <a:pt x="0" y="956540"/>
                  </a:cubicBezTo>
                  <a:cubicBezTo>
                    <a:pt x="0" y="917397"/>
                    <a:pt x="1983" y="878717"/>
                    <a:pt x="5854" y="840596"/>
                  </a:cubicBezTo>
                  <a:lnTo>
                    <a:pt x="13655" y="789476"/>
                  </a:lnTo>
                  <a:lnTo>
                    <a:pt x="23036" y="728000"/>
                  </a:lnTo>
                  <a:cubicBezTo>
                    <a:pt x="53244" y="580360"/>
                    <a:pt x="112140" y="443171"/>
                    <a:pt x="193645" y="322513"/>
                  </a:cubicBezTo>
                  <a:lnTo>
                    <a:pt x="195880" y="319525"/>
                  </a:lnTo>
                  <a:lnTo>
                    <a:pt x="258918" y="235214"/>
                  </a:lnTo>
                  <a:cubicBezTo>
                    <a:pt x="282025" y="207211"/>
                    <a:pt x="306451" y="180336"/>
                    <a:pt x="332099" y="154685"/>
                  </a:cubicBezTo>
                  <a:lnTo>
                    <a:pt x="387345" y="104467"/>
                  </a:lnTo>
                  <a:lnTo>
                    <a:pt x="412618" y="81494"/>
                  </a:lnTo>
                  <a:cubicBezTo>
                    <a:pt x="440618" y="58384"/>
                    <a:pt x="469746" y="36593"/>
                    <a:pt x="499906" y="16214"/>
                  </a:cubicBezTo>
                  <a:close/>
                </a:path>
              </a:pathLst>
            </a:custGeom>
            <a:solidFill>
              <a:srgbClr val="34C3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A7A33A5-8353-B9F2-BA7D-D07F36726A8F}"/>
                </a:ext>
              </a:extLst>
            </p:cNvPr>
            <p:cNvSpPr/>
            <p:nvPr/>
          </p:nvSpPr>
          <p:spPr>
            <a:xfrm>
              <a:off x="6887747" y="3566620"/>
              <a:ext cx="2267712" cy="1729918"/>
            </a:xfrm>
            <a:custGeom>
              <a:avLst/>
              <a:gdLst>
                <a:gd name="connsiteX0" fmla="*/ 2216931 w 2267712"/>
                <a:gd name="connsiteY0" fmla="*/ 797537 h 1729918"/>
                <a:gd name="connsiteX1" fmla="*/ 2244676 w 2267712"/>
                <a:gd name="connsiteY1" fmla="*/ 905455 h 1729918"/>
                <a:gd name="connsiteX2" fmla="*/ 2267712 w 2267712"/>
                <a:gd name="connsiteY2" fmla="*/ 1133995 h 1729918"/>
                <a:gd name="connsiteX3" fmla="*/ 2261858 w 2267712"/>
                <a:gd name="connsiteY3" fmla="*/ 1249939 h 1729918"/>
                <a:gd name="connsiteX4" fmla="*/ 2254057 w 2267712"/>
                <a:gd name="connsiteY4" fmla="*/ 1301059 h 1729918"/>
                <a:gd name="connsiteX5" fmla="*/ 2244676 w 2267712"/>
                <a:gd name="connsiteY5" fmla="*/ 1362534 h 1729918"/>
                <a:gd name="connsiteX6" fmla="*/ 2178608 w 2267712"/>
                <a:gd name="connsiteY6" fmla="*/ 1575396 h 1729918"/>
                <a:gd name="connsiteX7" fmla="*/ 2177059 w 2267712"/>
                <a:gd name="connsiteY7" fmla="*/ 1578611 h 1729918"/>
                <a:gd name="connsiteX8" fmla="*/ 2130862 w 2267712"/>
                <a:gd name="connsiteY8" fmla="*/ 1674523 h 1729918"/>
                <a:gd name="connsiteX9" fmla="*/ 2097212 w 2267712"/>
                <a:gd name="connsiteY9" fmla="*/ 1729918 h 1729918"/>
                <a:gd name="connsiteX10" fmla="*/ 2081212 w 2267712"/>
                <a:gd name="connsiteY10" fmla="*/ 1625065 h 1729918"/>
                <a:gd name="connsiteX11" fmla="*/ 2053272 w 2267712"/>
                <a:gd name="connsiteY11" fmla="*/ 1516390 h 1729918"/>
                <a:gd name="connsiteX12" fmla="*/ 2037812 w 2267712"/>
                <a:gd name="connsiteY12" fmla="*/ 1474144 h 1729918"/>
                <a:gd name="connsiteX13" fmla="*/ 2015144 w 2267712"/>
                <a:gd name="connsiteY13" fmla="*/ 1412203 h 1729918"/>
                <a:gd name="connsiteX14" fmla="*/ 1968441 w 2267712"/>
                <a:gd name="connsiteY14" fmla="*/ 1315242 h 1729918"/>
                <a:gd name="connsiteX15" fmla="*/ 1967398 w 2267712"/>
                <a:gd name="connsiteY15" fmla="*/ 1313077 h 1729918"/>
                <a:gd name="connsiteX16" fmla="*/ 1845330 w 2267712"/>
                <a:gd name="connsiteY16" fmla="*/ 1132280 h 1729918"/>
                <a:gd name="connsiteX17" fmla="*/ 1799052 w 2267712"/>
                <a:gd name="connsiteY17" fmla="*/ 1081355 h 1729918"/>
                <a:gd name="connsiteX18" fmla="*/ 1825954 w 2267712"/>
                <a:gd name="connsiteY18" fmla="*/ 1051751 h 1729918"/>
                <a:gd name="connsiteX19" fmla="*/ 2186363 w 2267712"/>
                <a:gd name="connsiteY19" fmla="*/ 808726 h 1729918"/>
                <a:gd name="connsiteX20" fmla="*/ 1001670 w 2267712"/>
                <a:gd name="connsiteY20" fmla="*/ 8335 h 1729918"/>
                <a:gd name="connsiteX21" fmla="*/ 997295 w 2267712"/>
                <a:gd name="connsiteY21" fmla="*/ 12312 h 1729918"/>
                <a:gd name="connsiteX22" fmla="*/ 671050 w 2267712"/>
                <a:gd name="connsiteY22" fmla="*/ 698223 h 1729918"/>
                <a:gd name="connsiteX23" fmla="*/ 667846 w 2267712"/>
                <a:gd name="connsiteY23" fmla="*/ 761688 h 1729918"/>
                <a:gd name="connsiteX24" fmla="*/ 633218 w 2267712"/>
                <a:gd name="connsiteY24" fmla="*/ 770592 h 1729918"/>
                <a:gd name="connsiteX25" fmla="*/ 30181 w 2267712"/>
                <a:gd name="connsiteY25" fmla="*/ 1219578 h 1729918"/>
                <a:gd name="connsiteX26" fmla="*/ 7036 w 2267712"/>
                <a:gd name="connsiteY26" fmla="*/ 1257681 h 1729918"/>
                <a:gd name="connsiteX27" fmla="*/ 5854 w 2267712"/>
                <a:gd name="connsiteY27" fmla="*/ 1249938 h 1729918"/>
                <a:gd name="connsiteX28" fmla="*/ 0 w 2267712"/>
                <a:gd name="connsiteY28" fmla="*/ 1133994 h 1729918"/>
                <a:gd name="connsiteX29" fmla="*/ 905345 w 2267712"/>
                <a:gd name="connsiteY29" fmla="*/ 23038 h 1729918"/>
                <a:gd name="connsiteX30" fmla="*/ 1133856 w 2267712"/>
                <a:gd name="connsiteY30" fmla="*/ 0 h 1729918"/>
                <a:gd name="connsiteX31" fmla="*/ 1767806 w 2267712"/>
                <a:gd name="connsiteY31" fmla="*/ 193669 h 1729918"/>
                <a:gd name="connsiteX32" fmla="*/ 1799051 w 2267712"/>
                <a:gd name="connsiteY32" fmla="*/ 217036 h 1729918"/>
                <a:gd name="connsiteX33" fmla="*/ 1799052 w 2267712"/>
                <a:gd name="connsiteY33" fmla="*/ 217036 h 1729918"/>
                <a:gd name="connsiteX34" fmla="*/ 1855094 w 2267712"/>
                <a:gd name="connsiteY34" fmla="*/ 258948 h 1729918"/>
                <a:gd name="connsiteX35" fmla="*/ 2216736 w 2267712"/>
                <a:gd name="connsiteY35" fmla="*/ 796779 h 1729918"/>
                <a:gd name="connsiteX36" fmla="*/ 2216931 w 2267712"/>
                <a:gd name="connsiteY36" fmla="*/ 797536 h 1729918"/>
                <a:gd name="connsiteX37" fmla="*/ 2186363 w 2267712"/>
                <a:gd name="connsiteY37" fmla="*/ 808725 h 1729918"/>
                <a:gd name="connsiteX38" fmla="*/ 1825954 w 2267712"/>
                <a:gd name="connsiteY38" fmla="*/ 1051750 h 1729918"/>
                <a:gd name="connsiteX39" fmla="*/ 1799052 w 2267712"/>
                <a:gd name="connsiteY39" fmla="*/ 1081354 h 1729918"/>
                <a:gd name="connsiteX40" fmla="*/ 1772149 w 2267712"/>
                <a:gd name="connsiteY40" fmla="*/ 1051750 h 1729918"/>
                <a:gd name="connsiteX41" fmla="*/ 1411740 w 2267712"/>
                <a:gd name="connsiteY41" fmla="*/ 808725 h 1729918"/>
                <a:gd name="connsiteX42" fmla="*/ 1381173 w 2267712"/>
                <a:gd name="connsiteY42" fmla="*/ 797536 h 1729918"/>
                <a:gd name="connsiteX43" fmla="*/ 1381173 w 2267712"/>
                <a:gd name="connsiteY43" fmla="*/ 797537 h 1729918"/>
                <a:gd name="connsiteX44" fmla="*/ 1307566 w 2267712"/>
                <a:gd name="connsiteY44" fmla="*/ 770593 h 1729918"/>
                <a:gd name="connsiteX45" fmla="*/ 970392 w 2267712"/>
                <a:gd name="connsiteY45" fmla="*/ 719611 h 1729918"/>
                <a:gd name="connsiteX46" fmla="*/ 741881 w 2267712"/>
                <a:gd name="connsiteY46" fmla="*/ 742650 h 1729918"/>
                <a:gd name="connsiteX47" fmla="*/ 667846 w 2267712"/>
                <a:gd name="connsiteY47" fmla="*/ 761689 h 1729918"/>
                <a:gd name="connsiteX48" fmla="*/ 671050 w 2267712"/>
                <a:gd name="connsiteY48" fmla="*/ 698224 h 1729918"/>
                <a:gd name="connsiteX49" fmla="*/ 997295 w 2267712"/>
                <a:gd name="connsiteY49" fmla="*/ 12313 h 1729918"/>
                <a:gd name="connsiteX50" fmla="*/ 1001670 w 2267712"/>
                <a:gd name="connsiteY50" fmla="*/ 8336 h 1729918"/>
                <a:gd name="connsiteX51" fmla="*/ 1017926 w 2267712"/>
                <a:gd name="connsiteY51" fmla="*/ 5855 h 1729918"/>
                <a:gd name="connsiteX52" fmla="*/ 1133856 w 2267712"/>
                <a:gd name="connsiteY52" fmla="*/ 0 h 17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67712" h="1729918">
                  <a:moveTo>
                    <a:pt x="2216931" y="797537"/>
                  </a:moveTo>
                  <a:lnTo>
                    <a:pt x="2244676" y="905455"/>
                  </a:lnTo>
                  <a:cubicBezTo>
                    <a:pt x="2259780" y="979276"/>
                    <a:pt x="2267712" y="1055709"/>
                    <a:pt x="2267712" y="1133995"/>
                  </a:cubicBezTo>
                  <a:cubicBezTo>
                    <a:pt x="2267712" y="1173138"/>
                    <a:pt x="2265729" y="1211818"/>
                    <a:pt x="2261858" y="1249939"/>
                  </a:cubicBezTo>
                  <a:lnTo>
                    <a:pt x="2254057" y="1301059"/>
                  </a:lnTo>
                  <a:lnTo>
                    <a:pt x="2244676" y="1362534"/>
                  </a:lnTo>
                  <a:cubicBezTo>
                    <a:pt x="2229572" y="1436354"/>
                    <a:pt x="2207296" y="1507562"/>
                    <a:pt x="2178608" y="1575396"/>
                  </a:cubicBezTo>
                  <a:lnTo>
                    <a:pt x="2177059" y="1578611"/>
                  </a:lnTo>
                  <a:lnTo>
                    <a:pt x="2130862" y="1674523"/>
                  </a:lnTo>
                  <a:lnTo>
                    <a:pt x="2097212" y="1729918"/>
                  </a:lnTo>
                  <a:lnTo>
                    <a:pt x="2081212" y="1625065"/>
                  </a:lnTo>
                  <a:cubicBezTo>
                    <a:pt x="2073660" y="1588156"/>
                    <a:pt x="2064315" y="1551899"/>
                    <a:pt x="2053272" y="1516390"/>
                  </a:cubicBezTo>
                  <a:lnTo>
                    <a:pt x="2037812" y="1474144"/>
                  </a:lnTo>
                  <a:lnTo>
                    <a:pt x="2015144" y="1412203"/>
                  </a:lnTo>
                  <a:lnTo>
                    <a:pt x="1968441" y="1315242"/>
                  </a:lnTo>
                  <a:lnTo>
                    <a:pt x="1967398" y="1313077"/>
                  </a:lnTo>
                  <a:cubicBezTo>
                    <a:pt x="1932487" y="1248805"/>
                    <a:pt x="1891545" y="1188286"/>
                    <a:pt x="1845330" y="1132280"/>
                  </a:cubicBezTo>
                  <a:lnTo>
                    <a:pt x="1799052" y="1081355"/>
                  </a:lnTo>
                  <a:lnTo>
                    <a:pt x="1825954" y="1051751"/>
                  </a:lnTo>
                  <a:cubicBezTo>
                    <a:pt x="1928548" y="949144"/>
                    <a:pt x="2050711" y="866109"/>
                    <a:pt x="2186363" y="808726"/>
                  </a:cubicBezTo>
                  <a:close/>
                  <a:moveTo>
                    <a:pt x="1001670" y="8335"/>
                  </a:moveTo>
                  <a:lnTo>
                    <a:pt x="997295" y="12312"/>
                  </a:lnTo>
                  <a:cubicBezTo>
                    <a:pt x="817756" y="191873"/>
                    <a:pt x="698147" y="431372"/>
                    <a:pt x="671050" y="698223"/>
                  </a:cubicBezTo>
                  <a:lnTo>
                    <a:pt x="667846" y="761688"/>
                  </a:lnTo>
                  <a:lnTo>
                    <a:pt x="633218" y="770592"/>
                  </a:lnTo>
                  <a:cubicBezTo>
                    <a:pt x="384688" y="847903"/>
                    <a:pt x="172815" y="1008427"/>
                    <a:pt x="30181" y="1219578"/>
                  </a:cubicBezTo>
                  <a:lnTo>
                    <a:pt x="7036" y="1257681"/>
                  </a:lnTo>
                  <a:lnTo>
                    <a:pt x="5854" y="1249938"/>
                  </a:lnTo>
                  <a:cubicBezTo>
                    <a:pt x="1983" y="1211817"/>
                    <a:pt x="0" y="1173137"/>
                    <a:pt x="0" y="1133994"/>
                  </a:cubicBezTo>
                  <a:cubicBezTo>
                    <a:pt x="0" y="585992"/>
                    <a:pt x="388666" y="128779"/>
                    <a:pt x="905345" y="23038"/>
                  </a:cubicBezTo>
                  <a:close/>
                  <a:moveTo>
                    <a:pt x="1133856" y="0"/>
                  </a:moveTo>
                  <a:cubicBezTo>
                    <a:pt x="1368685" y="0"/>
                    <a:pt x="1586841" y="71396"/>
                    <a:pt x="1767806" y="193669"/>
                  </a:cubicBezTo>
                  <a:lnTo>
                    <a:pt x="1799051" y="217036"/>
                  </a:lnTo>
                  <a:lnTo>
                    <a:pt x="1799052" y="217036"/>
                  </a:lnTo>
                  <a:lnTo>
                    <a:pt x="1855094" y="258948"/>
                  </a:lnTo>
                  <a:cubicBezTo>
                    <a:pt x="2023091" y="397609"/>
                    <a:pt x="2150478" y="583726"/>
                    <a:pt x="2216736" y="796779"/>
                  </a:cubicBezTo>
                  <a:lnTo>
                    <a:pt x="2216931" y="797536"/>
                  </a:lnTo>
                  <a:lnTo>
                    <a:pt x="2186363" y="808725"/>
                  </a:lnTo>
                  <a:cubicBezTo>
                    <a:pt x="2050711" y="866108"/>
                    <a:pt x="1928548" y="949143"/>
                    <a:pt x="1825954" y="1051750"/>
                  </a:cubicBezTo>
                  <a:lnTo>
                    <a:pt x="1799052" y="1081354"/>
                  </a:lnTo>
                  <a:lnTo>
                    <a:pt x="1772149" y="1051750"/>
                  </a:lnTo>
                  <a:cubicBezTo>
                    <a:pt x="1669555" y="949143"/>
                    <a:pt x="1547392" y="866108"/>
                    <a:pt x="1411740" y="808725"/>
                  </a:cubicBezTo>
                  <a:lnTo>
                    <a:pt x="1381173" y="797536"/>
                  </a:lnTo>
                  <a:lnTo>
                    <a:pt x="1381173" y="797537"/>
                  </a:lnTo>
                  <a:lnTo>
                    <a:pt x="1307566" y="770593"/>
                  </a:lnTo>
                  <a:cubicBezTo>
                    <a:pt x="1201053" y="737460"/>
                    <a:pt x="1087807" y="719611"/>
                    <a:pt x="970392" y="719611"/>
                  </a:cubicBezTo>
                  <a:cubicBezTo>
                    <a:pt x="892116" y="719611"/>
                    <a:pt x="815692" y="727544"/>
                    <a:pt x="741881" y="742650"/>
                  </a:cubicBezTo>
                  <a:lnTo>
                    <a:pt x="667846" y="761689"/>
                  </a:lnTo>
                  <a:lnTo>
                    <a:pt x="671050" y="698224"/>
                  </a:lnTo>
                  <a:cubicBezTo>
                    <a:pt x="698147" y="431373"/>
                    <a:pt x="817756" y="191874"/>
                    <a:pt x="997295" y="12313"/>
                  </a:cubicBezTo>
                  <a:lnTo>
                    <a:pt x="1001670" y="8336"/>
                  </a:lnTo>
                  <a:lnTo>
                    <a:pt x="1017926" y="5855"/>
                  </a:lnTo>
                  <a:cubicBezTo>
                    <a:pt x="1056043" y="1983"/>
                    <a:pt x="1094718" y="0"/>
                    <a:pt x="1133856" y="0"/>
                  </a:cubicBezTo>
                  <a:close/>
                </a:path>
              </a:pathLst>
            </a:custGeom>
            <a:solidFill>
              <a:srgbClr val="F5C51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7D90C59-16F7-DDA2-7A43-1DFCAA8DA92C}"/>
                </a:ext>
              </a:extLst>
            </p:cNvPr>
            <p:cNvSpPr/>
            <p:nvPr/>
          </p:nvSpPr>
          <p:spPr>
            <a:xfrm>
              <a:off x="8381603" y="4824302"/>
              <a:ext cx="2267712" cy="1729919"/>
            </a:xfrm>
            <a:custGeom>
              <a:avLst/>
              <a:gdLst>
                <a:gd name="connsiteX0" fmla="*/ 7036 w 2267712"/>
                <a:gd name="connsiteY0" fmla="*/ 472236 h 1729919"/>
                <a:gd name="connsiteX1" fmla="*/ 30181 w 2267712"/>
                <a:gd name="connsiteY1" fmla="*/ 510339 h 1729919"/>
                <a:gd name="connsiteX2" fmla="*/ 168635 w 2267712"/>
                <a:gd name="connsiteY2" fmla="*/ 678168 h 1729919"/>
                <a:gd name="connsiteX3" fmla="*/ 173008 w 2267712"/>
                <a:gd name="connsiteY3" fmla="*/ 682144 h 1729919"/>
                <a:gd name="connsiteX4" fmla="*/ 76686 w 2267712"/>
                <a:gd name="connsiteY4" fmla="*/ 667441 h 1729919"/>
                <a:gd name="connsiteX5" fmla="*/ 2650 w 2267712"/>
                <a:gd name="connsiteY5" fmla="*/ 648403 h 1729919"/>
                <a:gd name="connsiteX6" fmla="*/ 0 w 2267712"/>
                <a:gd name="connsiteY6" fmla="*/ 595923 h 1729919"/>
                <a:gd name="connsiteX7" fmla="*/ 5854 w 2267712"/>
                <a:gd name="connsiteY7" fmla="*/ 479979 h 1729919"/>
                <a:gd name="connsiteX8" fmla="*/ 2097212 w 2267712"/>
                <a:gd name="connsiteY8" fmla="*/ 0 h 1729919"/>
                <a:gd name="connsiteX9" fmla="*/ 2130862 w 2267712"/>
                <a:gd name="connsiteY9" fmla="*/ 55395 h 1729919"/>
                <a:gd name="connsiteX10" fmla="*/ 2267712 w 2267712"/>
                <a:gd name="connsiteY10" fmla="*/ 595924 h 1729919"/>
                <a:gd name="connsiteX11" fmla="*/ 1767806 w 2267712"/>
                <a:gd name="connsiteY11" fmla="*/ 1536250 h 1729919"/>
                <a:gd name="connsiteX12" fmla="*/ 1741120 w 2267712"/>
                <a:gd name="connsiteY12" fmla="*/ 1552465 h 1729919"/>
                <a:gd name="connsiteX13" fmla="*/ 1674319 w 2267712"/>
                <a:gd name="connsiteY13" fmla="*/ 1593052 h 1729919"/>
                <a:gd name="connsiteX14" fmla="*/ 1133856 w 2267712"/>
                <a:gd name="connsiteY14" fmla="*/ 1729919 h 1729919"/>
                <a:gd name="connsiteX15" fmla="*/ 1017926 w 2267712"/>
                <a:gd name="connsiteY15" fmla="*/ 1724064 h 1729919"/>
                <a:gd name="connsiteX16" fmla="*/ 934742 w 2267712"/>
                <a:gd name="connsiteY16" fmla="*/ 1711367 h 1729919"/>
                <a:gd name="connsiteX17" fmla="*/ 981445 w 2267712"/>
                <a:gd name="connsiteY17" fmla="*/ 1614405 h 1729919"/>
                <a:gd name="connsiteX18" fmla="*/ 1019573 w 2267712"/>
                <a:gd name="connsiteY18" fmla="*/ 1510219 h 1729919"/>
                <a:gd name="connsiteX19" fmla="*/ 1028821 w 2267712"/>
                <a:gd name="connsiteY19" fmla="*/ 1474248 h 1729919"/>
                <a:gd name="connsiteX20" fmla="*/ 1034852 w 2267712"/>
                <a:gd name="connsiteY20" fmla="*/ 1456405 h 1729919"/>
                <a:gd name="connsiteX21" fmla="*/ 1038114 w 2267712"/>
                <a:gd name="connsiteY21" fmla="*/ 1438100 h 1729919"/>
                <a:gd name="connsiteX22" fmla="*/ 1047513 w 2267712"/>
                <a:gd name="connsiteY22" fmla="*/ 1401543 h 1729919"/>
                <a:gd name="connsiteX23" fmla="*/ 1070549 w 2267712"/>
                <a:gd name="connsiteY23" fmla="*/ 1173003 h 1729919"/>
                <a:gd name="connsiteX24" fmla="*/ 1070549 w 2267712"/>
                <a:gd name="connsiteY24" fmla="*/ 1173003 h 1729919"/>
                <a:gd name="connsiteX25" fmla="*/ 1064695 w 2267712"/>
                <a:gd name="connsiteY25" fmla="*/ 1288947 h 1729919"/>
                <a:gd name="connsiteX26" fmla="*/ 1038114 w 2267712"/>
                <a:gd name="connsiteY26" fmla="*/ 1438100 h 1729919"/>
                <a:gd name="connsiteX27" fmla="*/ 1028821 w 2267712"/>
                <a:gd name="connsiteY27" fmla="*/ 1474248 h 1729919"/>
                <a:gd name="connsiteX28" fmla="*/ 981445 w 2267712"/>
                <a:gd name="connsiteY28" fmla="*/ 1614404 h 1729919"/>
                <a:gd name="connsiteX29" fmla="*/ 934742 w 2267712"/>
                <a:gd name="connsiteY29" fmla="*/ 1711366 h 1729919"/>
                <a:gd name="connsiteX30" fmla="*/ 905345 w 2267712"/>
                <a:gd name="connsiteY30" fmla="*/ 1706879 h 1729919"/>
                <a:gd name="connsiteX31" fmla="*/ 332099 w 2267712"/>
                <a:gd name="connsiteY31" fmla="*/ 1397779 h 1729919"/>
                <a:gd name="connsiteX32" fmla="*/ 305197 w 2267712"/>
                <a:gd name="connsiteY32" fmla="*/ 1368175 h 1729919"/>
                <a:gd name="connsiteX33" fmla="*/ 258918 w 2267712"/>
                <a:gd name="connsiteY33" fmla="*/ 1317249 h 1729919"/>
                <a:gd name="connsiteX34" fmla="*/ 50976 w 2267712"/>
                <a:gd name="connsiteY34" fmla="*/ 933138 h 1729919"/>
                <a:gd name="connsiteX35" fmla="*/ 50781 w 2267712"/>
                <a:gd name="connsiteY35" fmla="*/ 932383 h 1729919"/>
                <a:gd name="connsiteX36" fmla="*/ 23036 w 2267712"/>
                <a:gd name="connsiteY36" fmla="*/ 824464 h 1729919"/>
                <a:gd name="connsiteX37" fmla="*/ 5854 w 2267712"/>
                <a:gd name="connsiteY37" fmla="*/ 711868 h 1729919"/>
                <a:gd name="connsiteX38" fmla="*/ 2650 w 2267712"/>
                <a:gd name="connsiteY38" fmla="*/ 648404 h 1729919"/>
                <a:gd name="connsiteX39" fmla="*/ 76686 w 2267712"/>
                <a:gd name="connsiteY39" fmla="*/ 667442 h 1729919"/>
                <a:gd name="connsiteX40" fmla="*/ 173008 w 2267712"/>
                <a:gd name="connsiteY40" fmla="*/ 682145 h 1729919"/>
                <a:gd name="connsiteX41" fmla="*/ 249154 w 2267712"/>
                <a:gd name="connsiteY41" fmla="*/ 751359 h 1729919"/>
                <a:gd name="connsiteX42" fmla="*/ 305196 w 2267712"/>
                <a:gd name="connsiteY42" fmla="*/ 793272 h 1729919"/>
                <a:gd name="connsiteX43" fmla="*/ 305197 w 2267712"/>
                <a:gd name="connsiteY43" fmla="*/ 793271 h 1729919"/>
                <a:gd name="connsiteX44" fmla="*/ 336442 w 2267712"/>
                <a:gd name="connsiteY44" fmla="*/ 816638 h 1729919"/>
                <a:gd name="connsiteX45" fmla="*/ 529044 w 2267712"/>
                <a:gd name="connsiteY45" fmla="*/ 921192 h 1729919"/>
                <a:gd name="connsiteX46" fmla="*/ 559612 w 2267712"/>
                <a:gd name="connsiteY46" fmla="*/ 932382 h 1729919"/>
                <a:gd name="connsiteX47" fmla="*/ 633218 w 2267712"/>
                <a:gd name="connsiteY47" fmla="*/ 959325 h 1729919"/>
                <a:gd name="connsiteX48" fmla="*/ 970392 w 2267712"/>
                <a:gd name="connsiteY48" fmla="*/ 1010307 h 1729919"/>
                <a:gd name="connsiteX49" fmla="*/ 1056894 w 2267712"/>
                <a:gd name="connsiteY49" fmla="*/ 1005938 h 1729919"/>
                <a:gd name="connsiteX50" fmla="*/ 1056894 w 2267712"/>
                <a:gd name="connsiteY50" fmla="*/ 1005939 h 1729919"/>
                <a:gd name="connsiteX51" fmla="*/ 1086322 w 2267712"/>
                <a:gd name="connsiteY51" fmla="*/ 1004453 h 1729919"/>
                <a:gd name="connsiteX52" fmla="*/ 1691630 w 2267712"/>
                <a:gd name="connsiteY52" fmla="*/ 751359 h 1729919"/>
                <a:gd name="connsiteX53" fmla="*/ 1716903 w 2267712"/>
                <a:gd name="connsiteY53" fmla="*/ 728386 h 1729919"/>
                <a:gd name="connsiteX54" fmla="*/ 1772149 w 2267712"/>
                <a:gd name="connsiteY54" fmla="*/ 678169 h 1729919"/>
                <a:gd name="connsiteX55" fmla="*/ 2081212 w 2267712"/>
                <a:gd name="connsiteY55" fmla="*/ 104853 h 172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67712" h="1729919">
                  <a:moveTo>
                    <a:pt x="7036" y="472236"/>
                  </a:moveTo>
                  <a:lnTo>
                    <a:pt x="30181" y="510339"/>
                  </a:lnTo>
                  <a:cubicBezTo>
                    <a:pt x="70933" y="570668"/>
                    <a:pt x="117338" y="626865"/>
                    <a:pt x="168635" y="678168"/>
                  </a:cubicBezTo>
                  <a:lnTo>
                    <a:pt x="173008" y="682144"/>
                  </a:lnTo>
                  <a:lnTo>
                    <a:pt x="76686" y="667441"/>
                  </a:lnTo>
                  <a:lnTo>
                    <a:pt x="2650" y="648403"/>
                  </a:lnTo>
                  <a:lnTo>
                    <a:pt x="0" y="595923"/>
                  </a:lnTo>
                  <a:cubicBezTo>
                    <a:pt x="0" y="556780"/>
                    <a:pt x="1983" y="518100"/>
                    <a:pt x="5854" y="479979"/>
                  </a:cubicBezTo>
                  <a:close/>
                  <a:moveTo>
                    <a:pt x="2097212" y="0"/>
                  </a:moveTo>
                  <a:lnTo>
                    <a:pt x="2130862" y="55395"/>
                  </a:lnTo>
                  <a:cubicBezTo>
                    <a:pt x="2218137" y="216074"/>
                    <a:pt x="2267712" y="400209"/>
                    <a:pt x="2267712" y="595924"/>
                  </a:cubicBezTo>
                  <a:cubicBezTo>
                    <a:pt x="2267712" y="987354"/>
                    <a:pt x="2069413" y="1332464"/>
                    <a:pt x="1767806" y="1536250"/>
                  </a:cubicBezTo>
                  <a:lnTo>
                    <a:pt x="1741120" y="1552465"/>
                  </a:lnTo>
                  <a:lnTo>
                    <a:pt x="1674319" y="1593052"/>
                  </a:lnTo>
                  <a:cubicBezTo>
                    <a:pt x="1513659" y="1680338"/>
                    <a:pt x="1329547" y="1729919"/>
                    <a:pt x="1133856" y="1729919"/>
                  </a:cubicBezTo>
                  <a:cubicBezTo>
                    <a:pt x="1094718" y="1729919"/>
                    <a:pt x="1056043" y="1727936"/>
                    <a:pt x="1017926" y="1724064"/>
                  </a:cubicBezTo>
                  <a:lnTo>
                    <a:pt x="934742" y="1711367"/>
                  </a:lnTo>
                  <a:lnTo>
                    <a:pt x="981445" y="1614405"/>
                  </a:lnTo>
                  <a:cubicBezTo>
                    <a:pt x="995789" y="1580488"/>
                    <a:pt x="1008530" y="1545727"/>
                    <a:pt x="1019573" y="1510219"/>
                  </a:cubicBezTo>
                  <a:lnTo>
                    <a:pt x="1028821" y="1474248"/>
                  </a:lnTo>
                  <a:lnTo>
                    <a:pt x="1034852" y="1456405"/>
                  </a:lnTo>
                  <a:lnTo>
                    <a:pt x="1038114" y="1438100"/>
                  </a:lnTo>
                  <a:lnTo>
                    <a:pt x="1047513" y="1401543"/>
                  </a:lnTo>
                  <a:cubicBezTo>
                    <a:pt x="1062617" y="1327723"/>
                    <a:pt x="1070549" y="1251289"/>
                    <a:pt x="1070549" y="1173003"/>
                  </a:cubicBezTo>
                  <a:lnTo>
                    <a:pt x="1070549" y="1173003"/>
                  </a:lnTo>
                  <a:lnTo>
                    <a:pt x="1064695" y="1288947"/>
                  </a:lnTo>
                  <a:lnTo>
                    <a:pt x="1038114" y="1438100"/>
                  </a:lnTo>
                  <a:lnTo>
                    <a:pt x="1028821" y="1474248"/>
                  </a:lnTo>
                  <a:lnTo>
                    <a:pt x="981445" y="1614404"/>
                  </a:lnTo>
                  <a:lnTo>
                    <a:pt x="934742" y="1711366"/>
                  </a:lnTo>
                  <a:lnTo>
                    <a:pt x="905345" y="1706879"/>
                  </a:lnTo>
                  <a:cubicBezTo>
                    <a:pt x="683911" y="1661562"/>
                    <a:pt x="485990" y="1551688"/>
                    <a:pt x="332099" y="1397779"/>
                  </a:cubicBezTo>
                  <a:lnTo>
                    <a:pt x="305197" y="1368175"/>
                  </a:lnTo>
                  <a:lnTo>
                    <a:pt x="258918" y="1317249"/>
                  </a:lnTo>
                  <a:cubicBezTo>
                    <a:pt x="166488" y="1205237"/>
                    <a:pt x="95148" y="1075174"/>
                    <a:pt x="50976" y="933138"/>
                  </a:cubicBezTo>
                  <a:lnTo>
                    <a:pt x="50781" y="932383"/>
                  </a:lnTo>
                  <a:lnTo>
                    <a:pt x="23036" y="824464"/>
                  </a:lnTo>
                  <a:cubicBezTo>
                    <a:pt x="15484" y="787554"/>
                    <a:pt x="9725" y="749990"/>
                    <a:pt x="5854" y="711868"/>
                  </a:cubicBezTo>
                  <a:lnTo>
                    <a:pt x="2650" y="648404"/>
                  </a:lnTo>
                  <a:lnTo>
                    <a:pt x="76686" y="667442"/>
                  </a:lnTo>
                  <a:lnTo>
                    <a:pt x="173008" y="682145"/>
                  </a:lnTo>
                  <a:lnTo>
                    <a:pt x="249154" y="751359"/>
                  </a:lnTo>
                  <a:lnTo>
                    <a:pt x="305196" y="793272"/>
                  </a:lnTo>
                  <a:lnTo>
                    <a:pt x="305197" y="793271"/>
                  </a:lnTo>
                  <a:lnTo>
                    <a:pt x="336442" y="816638"/>
                  </a:lnTo>
                  <a:cubicBezTo>
                    <a:pt x="396764" y="857396"/>
                    <a:pt x="461218" y="892501"/>
                    <a:pt x="529044" y="921192"/>
                  </a:cubicBezTo>
                  <a:lnTo>
                    <a:pt x="559612" y="932382"/>
                  </a:lnTo>
                  <a:lnTo>
                    <a:pt x="633218" y="959325"/>
                  </a:lnTo>
                  <a:cubicBezTo>
                    <a:pt x="739731" y="992458"/>
                    <a:pt x="852977" y="1010307"/>
                    <a:pt x="970392" y="1010307"/>
                  </a:cubicBezTo>
                  <a:lnTo>
                    <a:pt x="1056894" y="1005938"/>
                  </a:lnTo>
                  <a:lnTo>
                    <a:pt x="1056894" y="1005939"/>
                  </a:lnTo>
                  <a:lnTo>
                    <a:pt x="1086322" y="1004453"/>
                  </a:lnTo>
                  <a:cubicBezTo>
                    <a:pt x="1315024" y="981225"/>
                    <a:pt x="1523632" y="890020"/>
                    <a:pt x="1691630" y="751359"/>
                  </a:cubicBezTo>
                  <a:lnTo>
                    <a:pt x="1716903" y="728386"/>
                  </a:lnTo>
                  <a:lnTo>
                    <a:pt x="1772149" y="678169"/>
                  </a:lnTo>
                  <a:cubicBezTo>
                    <a:pt x="1926040" y="524259"/>
                    <a:pt x="2035900" y="326314"/>
                    <a:pt x="2081212" y="104853"/>
                  </a:cubicBezTo>
                  <a:close/>
                </a:path>
              </a:pathLst>
            </a:custGeom>
            <a:solidFill>
              <a:srgbClr val="36A2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53D4584F-6C66-2FD8-6B58-2B13CB8ECE40}"/>
                </a:ext>
              </a:extLst>
            </p:cNvPr>
            <p:cNvSpPr/>
            <p:nvPr/>
          </p:nvSpPr>
          <p:spPr>
            <a:xfrm>
              <a:off x="7889417" y="3246792"/>
              <a:ext cx="1931238" cy="2259654"/>
            </a:xfrm>
            <a:custGeom>
              <a:avLst/>
              <a:gdLst>
                <a:gd name="connsiteX0" fmla="*/ 1462577 w 1931238"/>
                <a:gd name="connsiteY0" fmla="*/ 319828 h 2259654"/>
                <a:gd name="connsiteX1" fmla="*/ 1578507 w 1931238"/>
                <a:gd name="connsiteY1" fmla="*/ 325683 h 2259654"/>
                <a:gd name="connsiteX2" fmla="*/ 1594764 w 1931238"/>
                <a:gd name="connsiteY2" fmla="*/ 328165 h 2259654"/>
                <a:gd name="connsiteX3" fmla="*/ 1599139 w 1931238"/>
                <a:gd name="connsiteY3" fmla="*/ 332141 h 2259654"/>
                <a:gd name="connsiteX4" fmla="*/ 1925384 w 1931238"/>
                <a:gd name="connsiteY4" fmla="*/ 1018052 h 2259654"/>
                <a:gd name="connsiteX5" fmla="*/ 1928588 w 1931238"/>
                <a:gd name="connsiteY5" fmla="*/ 1081517 h 2259654"/>
                <a:gd name="connsiteX6" fmla="*/ 1931238 w 1931238"/>
                <a:gd name="connsiteY6" fmla="*/ 1133996 h 2259654"/>
                <a:gd name="connsiteX7" fmla="*/ 1737593 w 1931238"/>
                <a:gd name="connsiteY7" fmla="*/ 1768023 h 2259654"/>
                <a:gd name="connsiteX8" fmla="*/ 1735358 w 1931238"/>
                <a:gd name="connsiteY8" fmla="*/ 1771012 h 2259654"/>
                <a:gd name="connsiteX9" fmla="*/ 1672320 w 1931238"/>
                <a:gd name="connsiteY9" fmla="*/ 1855322 h 2259654"/>
                <a:gd name="connsiteX10" fmla="*/ 1431332 w 1931238"/>
                <a:gd name="connsiteY10" fmla="*/ 2074322 h 2259654"/>
                <a:gd name="connsiteX11" fmla="*/ 1366855 w 1931238"/>
                <a:gd name="connsiteY11" fmla="*/ 2113498 h 2259654"/>
                <a:gd name="connsiteX12" fmla="*/ 1366854 w 1931238"/>
                <a:gd name="connsiteY12" fmla="*/ 2113498 h 2259654"/>
                <a:gd name="connsiteX13" fmla="*/ 1337845 w 1931238"/>
                <a:gd name="connsiteY13" fmla="*/ 2131123 h 2259654"/>
                <a:gd name="connsiteX14" fmla="*/ 1134556 w 1931238"/>
                <a:gd name="connsiteY14" fmla="*/ 2217008 h 2259654"/>
                <a:gd name="connsiteX15" fmla="*/ 1099928 w 1931238"/>
                <a:gd name="connsiteY15" fmla="*/ 2225913 h 2259654"/>
                <a:gd name="connsiteX16" fmla="*/ 1025893 w 1931238"/>
                <a:gd name="connsiteY16" fmla="*/ 2244951 h 2259654"/>
                <a:gd name="connsiteX17" fmla="*/ 929569 w 1931238"/>
                <a:gd name="connsiteY17" fmla="*/ 2259654 h 2259654"/>
                <a:gd name="connsiteX18" fmla="*/ 933943 w 1931238"/>
                <a:gd name="connsiteY18" fmla="*/ 2255678 h 2259654"/>
                <a:gd name="connsiteX19" fmla="*/ 1072397 w 1931238"/>
                <a:gd name="connsiteY19" fmla="*/ 2087849 h 2259654"/>
                <a:gd name="connsiteX20" fmla="*/ 1095542 w 1931238"/>
                <a:gd name="connsiteY20" fmla="*/ 2049746 h 2259654"/>
                <a:gd name="connsiteX21" fmla="*/ 1129192 w 1931238"/>
                <a:gd name="connsiteY21" fmla="*/ 1994351 h 2259654"/>
                <a:gd name="connsiteX22" fmla="*/ 1175389 w 1931238"/>
                <a:gd name="connsiteY22" fmla="*/ 1898439 h 2259654"/>
                <a:gd name="connsiteX23" fmla="*/ 1175389 w 1931238"/>
                <a:gd name="connsiteY23" fmla="*/ 1898439 h 2259654"/>
                <a:gd name="connsiteX24" fmla="*/ 1176938 w 1931238"/>
                <a:gd name="connsiteY24" fmla="*/ 1895225 h 2259654"/>
                <a:gd name="connsiteX25" fmla="*/ 1243006 w 1931238"/>
                <a:gd name="connsiteY25" fmla="*/ 1682363 h 2259654"/>
                <a:gd name="connsiteX26" fmla="*/ 1252387 w 1931238"/>
                <a:gd name="connsiteY26" fmla="*/ 1620887 h 2259654"/>
                <a:gd name="connsiteX27" fmla="*/ 1260188 w 1931238"/>
                <a:gd name="connsiteY27" fmla="*/ 1569767 h 2259654"/>
                <a:gd name="connsiteX28" fmla="*/ 1266042 w 1931238"/>
                <a:gd name="connsiteY28" fmla="*/ 1453823 h 2259654"/>
                <a:gd name="connsiteX29" fmla="*/ 1243006 w 1931238"/>
                <a:gd name="connsiteY29" fmla="*/ 1225283 h 2259654"/>
                <a:gd name="connsiteX30" fmla="*/ 1215261 w 1931238"/>
                <a:gd name="connsiteY30" fmla="*/ 1117365 h 2259654"/>
                <a:gd name="connsiteX31" fmla="*/ 1215066 w 1931238"/>
                <a:gd name="connsiteY31" fmla="*/ 1116608 h 2259654"/>
                <a:gd name="connsiteX32" fmla="*/ 853424 w 1931238"/>
                <a:gd name="connsiteY32" fmla="*/ 578777 h 2259654"/>
                <a:gd name="connsiteX33" fmla="*/ 797382 w 1931238"/>
                <a:gd name="connsiteY33" fmla="*/ 536865 h 2259654"/>
                <a:gd name="connsiteX34" fmla="*/ 828627 w 1931238"/>
                <a:gd name="connsiteY34" fmla="*/ 513497 h 2259654"/>
                <a:gd name="connsiteX35" fmla="*/ 1462577 w 1931238"/>
                <a:gd name="connsiteY35" fmla="*/ 319828 h 2259654"/>
                <a:gd name="connsiteX36" fmla="*/ 797382 w 1931238"/>
                <a:gd name="connsiteY36" fmla="*/ 0 h 2259654"/>
                <a:gd name="connsiteX37" fmla="*/ 1518620 w 1931238"/>
                <a:gd name="connsiteY37" fmla="*/ 258949 h 2259654"/>
                <a:gd name="connsiteX38" fmla="*/ 1594764 w 1931238"/>
                <a:gd name="connsiteY38" fmla="*/ 328164 h 2259654"/>
                <a:gd name="connsiteX39" fmla="*/ 1578507 w 1931238"/>
                <a:gd name="connsiteY39" fmla="*/ 325682 h 2259654"/>
                <a:gd name="connsiteX40" fmla="*/ 1462577 w 1931238"/>
                <a:gd name="connsiteY40" fmla="*/ 319827 h 2259654"/>
                <a:gd name="connsiteX41" fmla="*/ 828627 w 1931238"/>
                <a:gd name="connsiteY41" fmla="*/ 513496 h 2259654"/>
                <a:gd name="connsiteX42" fmla="*/ 797382 w 1931238"/>
                <a:gd name="connsiteY42" fmla="*/ 536864 h 2259654"/>
                <a:gd name="connsiteX43" fmla="*/ 766136 w 1931238"/>
                <a:gd name="connsiteY43" fmla="*/ 513496 h 2259654"/>
                <a:gd name="connsiteX44" fmla="*/ 132186 w 1931238"/>
                <a:gd name="connsiteY44" fmla="*/ 319827 h 2259654"/>
                <a:gd name="connsiteX45" fmla="*/ 16256 w 1931238"/>
                <a:gd name="connsiteY45" fmla="*/ 325682 h 2259654"/>
                <a:gd name="connsiteX46" fmla="*/ 0 w 1931238"/>
                <a:gd name="connsiteY46" fmla="*/ 328163 h 2259654"/>
                <a:gd name="connsiteX47" fmla="*/ 76144 w 1931238"/>
                <a:gd name="connsiteY47" fmla="*/ 258949 h 2259654"/>
                <a:gd name="connsiteX48" fmla="*/ 797382 w 1931238"/>
                <a:gd name="connsiteY48" fmla="*/ 0 h 225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31238" h="2259654">
                  <a:moveTo>
                    <a:pt x="1462577" y="319828"/>
                  </a:moveTo>
                  <a:cubicBezTo>
                    <a:pt x="1501715" y="319828"/>
                    <a:pt x="1540390" y="321811"/>
                    <a:pt x="1578507" y="325683"/>
                  </a:cubicBezTo>
                  <a:lnTo>
                    <a:pt x="1594764" y="328165"/>
                  </a:lnTo>
                  <a:lnTo>
                    <a:pt x="1599139" y="332141"/>
                  </a:lnTo>
                  <a:cubicBezTo>
                    <a:pt x="1778678" y="511702"/>
                    <a:pt x="1898287" y="751201"/>
                    <a:pt x="1925384" y="1018052"/>
                  </a:cubicBezTo>
                  <a:lnTo>
                    <a:pt x="1928588" y="1081517"/>
                  </a:lnTo>
                  <a:lnTo>
                    <a:pt x="1931238" y="1133996"/>
                  </a:lnTo>
                  <a:cubicBezTo>
                    <a:pt x="1931238" y="1368854"/>
                    <a:pt x="1859850" y="1587037"/>
                    <a:pt x="1737593" y="1768023"/>
                  </a:cubicBezTo>
                  <a:lnTo>
                    <a:pt x="1735358" y="1771012"/>
                  </a:lnTo>
                  <a:lnTo>
                    <a:pt x="1672320" y="1855322"/>
                  </a:lnTo>
                  <a:cubicBezTo>
                    <a:pt x="1602998" y="1939331"/>
                    <a:pt x="1521814" y="2013187"/>
                    <a:pt x="1431332" y="2074322"/>
                  </a:cubicBezTo>
                  <a:lnTo>
                    <a:pt x="1366855" y="2113498"/>
                  </a:lnTo>
                  <a:lnTo>
                    <a:pt x="1366854" y="2113498"/>
                  </a:lnTo>
                  <a:lnTo>
                    <a:pt x="1337845" y="2131123"/>
                  </a:lnTo>
                  <a:cubicBezTo>
                    <a:pt x="1273581" y="2166038"/>
                    <a:pt x="1205565" y="2194919"/>
                    <a:pt x="1134556" y="2217008"/>
                  </a:cubicBezTo>
                  <a:lnTo>
                    <a:pt x="1099928" y="2225913"/>
                  </a:lnTo>
                  <a:lnTo>
                    <a:pt x="1025893" y="2244951"/>
                  </a:lnTo>
                  <a:lnTo>
                    <a:pt x="929569" y="2259654"/>
                  </a:lnTo>
                  <a:lnTo>
                    <a:pt x="933943" y="2255678"/>
                  </a:lnTo>
                  <a:cubicBezTo>
                    <a:pt x="985240" y="2204375"/>
                    <a:pt x="1031645" y="2148178"/>
                    <a:pt x="1072397" y="2087849"/>
                  </a:cubicBezTo>
                  <a:lnTo>
                    <a:pt x="1095542" y="2049746"/>
                  </a:lnTo>
                  <a:lnTo>
                    <a:pt x="1129192" y="1994351"/>
                  </a:lnTo>
                  <a:lnTo>
                    <a:pt x="1175389" y="1898439"/>
                  </a:lnTo>
                  <a:lnTo>
                    <a:pt x="1175389" y="1898439"/>
                  </a:lnTo>
                  <a:lnTo>
                    <a:pt x="1176938" y="1895225"/>
                  </a:lnTo>
                  <a:cubicBezTo>
                    <a:pt x="1205626" y="1827391"/>
                    <a:pt x="1227902" y="1756183"/>
                    <a:pt x="1243006" y="1682363"/>
                  </a:cubicBezTo>
                  <a:lnTo>
                    <a:pt x="1252387" y="1620887"/>
                  </a:lnTo>
                  <a:lnTo>
                    <a:pt x="1260188" y="1569767"/>
                  </a:lnTo>
                  <a:cubicBezTo>
                    <a:pt x="1264059" y="1531646"/>
                    <a:pt x="1266042" y="1492966"/>
                    <a:pt x="1266042" y="1453823"/>
                  </a:cubicBezTo>
                  <a:cubicBezTo>
                    <a:pt x="1266042" y="1375537"/>
                    <a:pt x="1258110" y="1299104"/>
                    <a:pt x="1243006" y="1225283"/>
                  </a:cubicBezTo>
                  <a:lnTo>
                    <a:pt x="1215261" y="1117365"/>
                  </a:lnTo>
                  <a:lnTo>
                    <a:pt x="1215066" y="1116608"/>
                  </a:lnTo>
                  <a:cubicBezTo>
                    <a:pt x="1148808" y="903555"/>
                    <a:pt x="1021421" y="717438"/>
                    <a:pt x="853424" y="578777"/>
                  </a:cubicBezTo>
                  <a:lnTo>
                    <a:pt x="797382" y="536865"/>
                  </a:lnTo>
                  <a:lnTo>
                    <a:pt x="828627" y="513497"/>
                  </a:lnTo>
                  <a:cubicBezTo>
                    <a:pt x="1009592" y="391224"/>
                    <a:pt x="1227748" y="319828"/>
                    <a:pt x="1462577" y="319828"/>
                  </a:cubicBezTo>
                  <a:close/>
                  <a:moveTo>
                    <a:pt x="797382" y="0"/>
                  </a:moveTo>
                  <a:cubicBezTo>
                    <a:pt x="1071349" y="0"/>
                    <a:pt x="1322622" y="97178"/>
                    <a:pt x="1518620" y="258949"/>
                  </a:cubicBezTo>
                  <a:lnTo>
                    <a:pt x="1594764" y="328164"/>
                  </a:lnTo>
                  <a:lnTo>
                    <a:pt x="1578507" y="325682"/>
                  </a:lnTo>
                  <a:cubicBezTo>
                    <a:pt x="1540390" y="321810"/>
                    <a:pt x="1501715" y="319827"/>
                    <a:pt x="1462577" y="319827"/>
                  </a:cubicBezTo>
                  <a:cubicBezTo>
                    <a:pt x="1227748" y="319827"/>
                    <a:pt x="1009592" y="391223"/>
                    <a:pt x="828627" y="513496"/>
                  </a:cubicBezTo>
                  <a:lnTo>
                    <a:pt x="797382" y="536864"/>
                  </a:lnTo>
                  <a:lnTo>
                    <a:pt x="766136" y="513496"/>
                  </a:lnTo>
                  <a:cubicBezTo>
                    <a:pt x="585171" y="391223"/>
                    <a:pt x="367015" y="319827"/>
                    <a:pt x="132186" y="319827"/>
                  </a:cubicBezTo>
                  <a:cubicBezTo>
                    <a:pt x="93048" y="319827"/>
                    <a:pt x="54373" y="321810"/>
                    <a:pt x="16256" y="325682"/>
                  </a:cubicBezTo>
                  <a:lnTo>
                    <a:pt x="0" y="328163"/>
                  </a:lnTo>
                  <a:lnTo>
                    <a:pt x="76144" y="258949"/>
                  </a:lnTo>
                  <a:cubicBezTo>
                    <a:pt x="272142" y="97178"/>
                    <a:pt x="523415" y="0"/>
                    <a:pt x="797382" y="0"/>
                  </a:cubicBezTo>
                  <a:close/>
                </a:path>
              </a:pathLst>
            </a:custGeom>
            <a:solidFill>
              <a:srgbClr val="C61E2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5E67BC85-0330-72B2-BA2C-E8E6363CA18E}"/>
                </a:ext>
              </a:extLst>
            </p:cNvPr>
            <p:cNvSpPr/>
            <p:nvPr/>
          </p:nvSpPr>
          <p:spPr>
            <a:xfrm>
              <a:off x="8554611" y="3574956"/>
              <a:ext cx="1931240" cy="2259652"/>
            </a:xfrm>
            <a:custGeom>
              <a:avLst/>
              <a:gdLst>
                <a:gd name="connsiteX0" fmla="*/ 929571 w 1931240"/>
                <a:gd name="connsiteY0" fmla="*/ 0 h 2259652"/>
                <a:gd name="connsiteX1" fmla="*/ 1025895 w 1931240"/>
                <a:gd name="connsiteY1" fmla="*/ 14702 h 2259652"/>
                <a:gd name="connsiteX2" fmla="*/ 1931240 w 1931240"/>
                <a:gd name="connsiteY2" fmla="*/ 1125658 h 2259652"/>
                <a:gd name="connsiteX3" fmla="*/ 1925386 w 1931240"/>
                <a:gd name="connsiteY3" fmla="*/ 1241602 h 2259652"/>
                <a:gd name="connsiteX4" fmla="*/ 1924204 w 1931240"/>
                <a:gd name="connsiteY4" fmla="*/ 1249345 h 2259652"/>
                <a:gd name="connsiteX5" fmla="*/ 1908204 w 1931240"/>
                <a:gd name="connsiteY5" fmla="*/ 1354198 h 2259652"/>
                <a:gd name="connsiteX6" fmla="*/ 1599141 w 1931240"/>
                <a:gd name="connsiteY6" fmla="*/ 1927514 h 2259652"/>
                <a:gd name="connsiteX7" fmla="*/ 1543895 w 1931240"/>
                <a:gd name="connsiteY7" fmla="*/ 1977731 h 2259652"/>
                <a:gd name="connsiteX8" fmla="*/ 1518622 w 1931240"/>
                <a:gd name="connsiteY8" fmla="*/ 2000704 h 2259652"/>
                <a:gd name="connsiteX9" fmla="*/ 913314 w 1931240"/>
                <a:gd name="connsiteY9" fmla="*/ 2253798 h 2259652"/>
                <a:gd name="connsiteX10" fmla="*/ 883886 w 1931240"/>
                <a:gd name="connsiteY10" fmla="*/ 2255284 h 2259652"/>
                <a:gd name="connsiteX11" fmla="*/ 883886 w 1931240"/>
                <a:gd name="connsiteY11" fmla="*/ 2255283 h 2259652"/>
                <a:gd name="connsiteX12" fmla="*/ 797384 w 1931240"/>
                <a:gd name="connsiteY12" fmla="*/ 2259652 h 2259652"/>
                <a:gd name="connsiteX13" fmla="*/ 460210 w 1931240"/>
                <a:gd name="connsiteY13" fmla="*/ 2208670 h 2259652"/>
                <a:gd name="connsiteX14" fmla="*/ 386604 w 1931240"/>
                <a:gd name="connsiteY14" fmla="*/ 2181727 h 2259652"/>
                <a:gd name="connsiteX15" fmla="*/ 386604 w 1931240"/>
                <a:gd name="connsiteY15" fmla="*/ 2181728 h 2259652"/>
                <a:gd name="connsiteX16" fmla="*/ 356036 w 1931240"/>
                <a:gd name="connsiteY16" fmla="*/ 2170538 h 2259652"/>
                <a:gd name="connsiteX17" fmla="*/ 163434 w 1931240"/>
                <a:gd name="connsiteY17" fmla="*/ 2065984 h 2259652"/>
                <a:gd name="connsiteX18" fmla="*/ 132189 w 1931240"/>
                <a:gd name="connsiteY18" fmla="*/ 2042617 h 2259652"/>
                <a:gd name="connsiteX19" fmla="*/ 76146 w 1931240"/>
                <a:gd name="connsiteY19" fmla="*/ 2000704 h 2259652"/>
                <a:gd name="connsiteX20" fmla="*/ 0 w 1931240"/>
                <a:gd name="connsiteY20" fmla="*/ 1931490 h 2259652"/>
                <a:gd name="connsiteX21" fmla="*/ 16259 w 1931240"/>
                <a:gd name="connsiteY21" fmla="*/ 1933971 h 2259652"/>
                <a:gd name="connsiteX22" fmla="*/ 132189 w 1931240"/>
                <a:gd name="connsiteY22" fmla="*/ 1939826 h 2259652"/>
                <a:gd name="connsiteX23" fmla="*/ 248119 w 1931240"/>
                <a:gd name="connsiteY23" fmla="*/ 1933971 h 2259652"/>
                <a:gd name="connsiteX24" fmla="*/ 264376 w 1931240"/>
                <a:gd name="connsiteY24" fmla="*/ 1931490 h 2259652"/>
                <a:gd name="connsiteX25" fmla="*/ 360700 w 1931240"/>
                <a:gd name="connsiteY25" fmla="*/ 1916787 h 2259652"/>
                <a:gd name="connsiteX26" fmla="*/ 434735 w 1931240"/>
                <a:gd name="connsiteY26" fmla="*/ 1897749 h 2259652"/>
                <a:gd name="connsiteX27" fmla="*/ 434735 w 1931240"/>
                <a:gd name="connsiteY27" fmla="*/ 1897748 h 2259652"/>
                <a:gd name="connsiteX28" fmla="*/ 469363 w 1931240"/>
                <a:gd name="connsiteY28" fmla="*/ 1888843 h 2259652"/>
                <a:gd name="connsiteX29" fmla="*/ 672652 w 1931240"/>
                <a:gd name="connsiteY29" fmla="*/ 1802958 h 2259652"/>
                <a:gd name="connsiteX30" fmla="*/ 701662 w 1931240"/>
                <a:gd name="connsiteY30" fmla="*/ 1785332 h 2259652"/>
                <a:gd name="connsiteX31" fmla="*/ 701663 w 1931240"/>
                <a:gd name="connsiteY31" fmla="*/ 1785332 h 2259652"/>
                <a:gd name="connsiteX32" fmla="*/ 766139 w 1931240"/>
                <a:gd name="connsiteY32" fmla="*/ 1746157 h 2259652"/>
                <a:gd name="connsiteX33" fmla="*/ 1007127 w 1931240"/>
                <a:gd name="connsiteY33" fmla="*/ 1527157 h 2259652"/>
                <a:gd name="connsiteX34" fmla="*/ 1070165 w 1931240"/>
                <a:gd name="connsiteY34" fmla="*/ 1442847 h 2259652"/>
                <a:gd name="connsiteX35" fmla="*/ 1072400 w 1931240"/>
                <a:gd name="connsiteY35" fmla="*/ 1439858 h 2259652"/>
                <a:gd name="connsiteX36" fmla="*/ 1266045 w 1931240"/>
                <a:gd name="connsiteY36" fmla="*/ 805831 h 2259652"/>
                <a:gd name="connsiteX37" fmla="*/ 1263395 w 1931240"/>
                <a:gd name="connsiteY37" fmla="*/ 753352 h 2259652"/>
                <a:gd name="connsiteX38" fmla="*/ 1260191 w 1931240"/>
                <a:gd name="connsiteY38" fmla="*/ 689887 h 2259652"/>
                <a:gd name="connsiteX39" fmla="*/ 933946 w 1931240"/>
                <a:gd name="connsiteY39" fmla="*/ 3976 h 22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1240" h="2259652">
                  <a:moveTo>
                    <a:pt x="929571" y="0"/>
                  </a:moveTo>
                  <a:lnTo>
                    <a:pt x="1025895" y="14702"/>
                  </a:lnTo>
                  <a:cubicBezTo>
                    <a:pt x="1542574" y="120443"/>
                    <a:pt x="1931240" y="577656"/>
                    <a:pt x="1931240" y="1125658"/>
                  </a:cubicBezTo>
                  <a:cubicBezTo>
                    <a:pt x="1931240" y="1164801"/>
                    <a:pt x="1929257" y="1203481"/>
                    <a:pt x="1925386" y="1241602"/>
                  </a:cubicBezTo>
                  <a:lnTo>
                    <a:pt x="1924204" y="1249345"/>
                  </a:lnTo>
                  <a:lnTo>
                    <a:pt x="1908204" y="1354198"/>
                  </a:lnTo>
                  <a:cubicBezTo>
                    <a:pt x="1862892" y="1575659"/>
                    <a:pt x="1753032" y="1773604"/>
                    <a:pt x="1599141" y="1927514"/>
                  </a:cubicBezTo>
                  <a:lnTo>
                    <a:pt x="1543895" y="1977731"/>
                  </a:lnTo>
                  <a:lnTo>
                    <a:pt x="1518622" y="2000704"/>
                  </a:lnTo>
                  <a:cubicBezTo>
                    <a:pt x="1350624" y="2139365"/>
                    <a:pt x="1142016" y="2230570"/>
                    <a:pt x="913314" y="2253798"/>
                  </a:cubicBezTo>
                  <a:lnTo>
                    <a:pt x="883886" y="2255284"/>
                  </a:lnTo>
                  <a:lnTo>
                    <a:pt x="883886" y="2255283"/>
                  </a:lnTo>
                  <a:lnTo>
                    <a:pt x="797384" y="2259652"/>
                  </a:lnTo>
                  <a:cubicBezTo>
                    <a:pt x="679969" y="2259652"/>
                    <a:pt x="566723" y="2241803"/>
                    <a:pt x="460210" y="2208670"/>
                  </a:cubicBezTo>
                  <a:lnTo>
                    <a:pt x="386604" y="2181727"/>
                  </a:lnTo>
                  <a:lnTo>
                    <a:pt x="386604" y="2181728"/>
                  </a:lnTo>
                  <a:lnTo>
                    <a:pt x="356036" y="2170538"/>
                  </a:lnTo>
                  <a:cubicBezTo>
                    <a:pt x="288210" y="2141847"/>
                    <a:pt x="223756" y="2106742"/>
                    <a:pt x="163434" y="2065984"/>
                  </a:cubicBezTo>
                  <a:lnTo>
                    <a:pt x="132189" y="2042617"/>
                  </a:lnTo>
                  <a:lnTo>
                    <a:pt x="76146" y="2000704"/>
                  </a:lnTo>
                  <a:lnTo>
                    <a:pt x="0" y="1931490"/>
                  </a:lnTo>
                  <a:lnTo>
                    <a:pt x="16259" y="1933971"/>
                  </a:lnTo>
                  <a:cubicBezTo>
                    <a:pt x="54376" y="1937843"/>
                    <a:pt x="93051" y="1939826"/>
                    <a:pt x="132189" y="1939826"/>
                  </a:cubicBezTo>
                  <a:cubicBezTo>
                    <a:pt x="171327" y="1939826"/>
                    <a:pt x="210002" y="1937843"/>
                    <a:pt x="248119" y="1933971"/>
                  </a:cubicBezTo>
                  <a:lnTo>
                    <a:pt x="264376" y="1931490"/>
                  </a:lnTo>
                  <a:lnTo>
                    <a:pt x="360700" y="1916787"/>
                  </a:lnTo>
                  <a:lnTo>
                    <a:pt x="434735" y="1897749"/>
                  </a:lnTo>
                  <a:lnTo>
                    <a:pt x="434735" y="1897748"/>
                  </a:lnTo>
                  <a:lnTo>
                    <a:pt x="469363" y="1888843"/>
                  </a:lnTo>
                  <a:cubicBezTo>
                    <a:pt x="540372" y="1866754"/>
                    <a:pt x="608388" y="1837873"/>
                    <a:pt x="672652" y="1802958"/>
                  </a:cubicBezTo>
                  <a:lnTo>
                    <a:pt x="701662" y="1785332"/>
                  </a:lnTo>
                  <a:lnTo>
                    <a:pt x="701663" y="1785332"/>
                  </a:lnTo>
                  <a:lnTo>
                    <a:pt x="766139" y="1746157"/>
                  </a:lnTo>
                  <a:cubicBezTo>
                    <a:pt x="856621" y="1685022"/>
                    <a:pt x="937805" y="1611166"/>
                    <a:pt x="1007127" y="1527157"/>
                  </a:cubicBezTo>
                  <a:lnTo>
                    <a:pt x="1070165" y="1442847"/>
                  </a:lnTo>
                  <a:lnTo>
                    <a:pt x="1072400" y="1439858"/>
                  </a:lnTo>
                  <a:cubicBezTo>
                    <a:pt x="1194657" y="1258872"/>
                    <a:pt x="1266045" y="1040689"/>
                    <a:pt x="1266045" y="805831"/>
                  </a:cubicBezTo>
                  <a:lnTo>
                    <a:pt x="1263395" y="753352"/>
                  </a:lnTo>
                  <a:lnTo>
                    <a:pt x="1260191" y="689887"/>
                  </a:lnTo>
                  <a:cubicBezTo>
                    <a:pt x="1233094" y="423036"/>
                    <a:pt x="1113485" y="183537"/>
                    <a:pt x="933946" y="3976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</p:grpSp>
      <p:sp>
        <p:nvSpPr>
          <p:cNvPr id="168" name="Oval 167">
            <a:hlinkClick r:id="rId2" action="ppaction://hlinksldjump"/>
            <a:extLst>
              <a:ext uri="{FF2B5EF4-FFF2-40B4-BE49-F238E27FC236}">
                <a16:creationId xmlns:a16="http://schemas.microsoft.com/office/drawing/2014/main" id="{BFDDC00E-C61F-9AE7-FC7E-49D4F7C4B99B}"/>
              </a:ext>
            </a:extLst>
          </p:cNvPr>
          <p:cNvSpPr>
            <a:spLocks noChangeAspect="1"/>
          </p:cNvSpPr>
          <p:nvPr/>
        </p:nvSpPr>
        <p:spPr>
          <a:xfrm>
            <a:off x="1382899" y="3144401"/>
            <a:ext cx="842658" cy="842658"/>
          </a:xfrm>
          <a:prstGeom prst="ellipse">
            <a:avLst/>
          </a:prstGeom>
          <a:noFill/>
          <a:ln w="12700">
            <a:solidFill>
              <a:srgbClr val="FACB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1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EA03F7-EDC1-3385-E48F-BD38ADA8A841}"/>
              </a:ext>
            </a:extLst>
          </p:cNvPr>
          <p:cNvSpPr txBox="1"/>
          <p:nvPr/>
        </p:nvSpPr>
        <p:spPr>
          <a:xfrm>
            <a:off x="2522281" y="3218147"/>
            <a:ext cx="3757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R" sz="28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Open Source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CA9303D-02E5-6848-F1FE-FE2DD2A37BCE}"/>
              </a:ext>
            </a:extLst>
          </p:cNvPr>
          <p:cNvSpPr txBox="1"/>
          <p:nvPr/>
        </p:nvSpPr>
        <p:spPr>
          <a:xfrm>
            <a:off x="1186279" y="4745670"/>
            <a:ext cx="84439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En 2024 Elastic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decidió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liberar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Elasticsearch bajo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licencia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Nunito Sans" pitchFamily="2" charset="77"/>
              </a:rPr>
              <a:t>AGPL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lo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que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marcó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un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cambio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histórico. Esta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apertura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fortaleció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la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confianza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la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comunidad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atrajo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más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desarrolladores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permitiendo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que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la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plataforma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creciera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con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aportes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colectivos,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correcciones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rápidas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nuevas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funciones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impulsadas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desde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la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colaboración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global.</a:t>
            </a:r>
            <a:endParaRPr lang="en-CR" sz="2800" dirty="0">
              <a:solidFill>
                <a:schemeClr val="bg1"/>
              </a:solidFill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3684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6779328" y="6372768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22628">
            <a:off x="6777584" y="4156275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2628">
            <a:off x="6779328" y="1939133"/>
            <a:ext cx="4729343" cy="1614548"/>
            <a:chOff x="0" y="0"/>
            <a:chExt cx="1245581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4C91E7-AC42-08C2-6E39-36BAAB5B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53DD435-0FFA-0177-BB4E-1C3CE126D6D1}"/>
              </a:ext>
            </a:extLst>
          </p:cNvPr>
          <p:cNvGrpSpPr/>
          <p:nvPr/>
        </p:nvGrpSpPr>
        <p:grpSpPr>
          <a:xfrm>
            <a:off x="1524000" y="3201246"/>
            <a:ext cx="3925031" cy="3884508"/>
            <a:chOff x="6724284" y="3246792"/>
            <a:chExt cx="3925031" cy="3884508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6DC2558-2260-499C-B83C-47F5E1F2032F}"/>
                </a:ext>
              </a:extLst>
            </p:cNvPr>
            <p:cNvSpPr/>
            <p:nvPr/>
          </p:nvSpPr>
          <p:spPr>
            <a:xfrm>
              <a:off x="7184439" y="4863309"/>
              <a:ext cx="1502360" cy="2267991"/>
            </a:xfrm>
            <a:custGeom>
              <a:avLst/>
              <a:gdLst>
                <a:gd name="connsiteX0" fmla="*/ 90653 w 1502360"/>
                <a:gd name="connsiteY0" fmla="*/ 689379 h 2267991"/>
                <a:gd name="connsiteX1" fmla="*/ 115926 w 1502360"/>
                <a:gd name="connsiteY1" fmla="*/ 712352 h 2267991"/>
                <a:gd name="connsiteX2" fmla="*/ 721234 w 1502360"/>
                <a:gd name="connsiteY2" fmla="*/ 965446 h 2267991"/>
                <a:gd name="connsiteX3" fmla="*/ 750662 w 1502360"/>
                <a:gd name="connsiteY3" fmla="*/ 966932 h 2267991"/>
                <a:gd name="connsiteX4" fmla="*/ 742861 w 1502360"/>
                <a:gd name="connsiteY4" fmla="*/ 1018052 h 2267991"/>
                <a:gd name="connsiteX5" fmla="*/ 737007 w 1502360"/>
                <a:gd name="connsiteY5" fmla="*/ 1133996 h 2267991"/>
                <a:gd name="connsiteX6" fmla="*/ 826111 w 1502360"/>
                <a:gd name="connsiteY6" fmla="*/ 1575398 h 2267991"/>
                <a:gd name="connsiteX7" fmla="*/ 872814 w 1502360"/>
                <a:gd name="connsiteY7" fmla="*/ 1672360 h 2267991"/>
                <a:gd name="connsiteX8" fmla="*/ 873857 w 1502360"/>
                <a:gd name="connsiteY8" fmla="*/ 1674525 h 2267991"/>
                <a:gd name="connsiteX9" fmla="*/ 1429515 w 1502360"/>
                <a:gd name="connsiteY9" fmla="*/ 2178876 h 2267991"/>
                <a:gd name="connsiteX10" fmla="*/ 1502360 w 1502360"/>
                <a:gd name="connsiteY10" fmla="*/ 2205541 h 2267991"/>
                <a:gd name="connsiteX11" fmla="*/ 1471030 w 1502360"/>
                <a:gd name="connsiteY11" fmla="*/ 2217009 h 2267991"/>
                <a:gd name="connsiteX12" fmla="*/ 1133856 w 1502360"/>
                <a:gd name="connsiteY12" fmla="*/ 2267991 h 2267991"/>
                <a:gd name="connsiteX13" fmla="*/ 89104 w 1502360"/>
                <a:gd name="connsiteY13" fmla="*/ 1575398 h 2267991"/>
                <a:gd name="connsiteX14" fmla="*/ 66437 w 1502360"/>
                <a:gd name="connsiteY14" fmla="*/ 1513458 h 2267991"/>
                <a:gd name="connsiteX15" fmla="*/ 50976 w 1502360"/>
                <a:gd name="connsiteY15" fmla="*/ 1471211 h 2267991"/>
                <a:gd name="connsiteX16" fmla="*/ 0 w 1502360"/>
                <a:gd name="connsiteY16" fmla="*/ 1133996 h 2267991"/>
                <a:gd name="connsiteX17" fmla="*/ 89104 w 1502360"/>
                <a:gd name="connsiteY17" fmla="*/ 692594 h 2267991"/>
                <a:gd name="connsiteX18" fmla="*/ 1332970 w 1502360"/>
                <a:gd name="connsiteY18" fmla="*/ 18553 h 2267991"/>
                <a:gd name="connsiteX19" fmla="*/ 1362367 w 1502360"/>
                <a:gd name="connsiteY19" fmla="*/ 23040 h 2267991"/>
                <a:gd name="connsiteX20" fmla="*/ 1471030 w 1502360"/>
                <a:gd name="connsiteY20" fmla="*/ 50983 h 2267991"/>
                <a:gd name="connsiteX21" fmla="*/ 1502360 w 1502360"/>
                <a:gd name="connsiteY21" fmla="*/ 62451 h 2267991"/>
                <a:gd name="connsiteX22" fmla="*/ 1429515 w 1502360"/>
                <a:gd name="connsiteY22" fmla="*/ 89116 h 2267991"/>
                <a:gd name="connsiteX23" fmla="*/ 1330400 w 1502360"/>
                <a:gd name="connsiteY23" fmla="*/ 136868 h 2267991"/>
                <a:gd name="connsiteX24" fmla="*/ 1263599 w 1502360"/>
                <a:gd name="connsiteY24" fmla="*/ 177456 h 2267991"/>
                <a:gd name="connsiteX25" fmla="*/ 1286267 w 1502360"/>
                <a:gd name="connsiteY25" fmla="*/ 115515 h 2267991"/>
                <a:gd name="connsiteX26" fmla="*/ 1047354 w 1502360"/>
                <a:gd name="connsiteY26" fmla="*/ 4370 h 2267991"/>
                <a:gd name="connsiteX27" fmla="*/ 1056735 w 1502360"/>
                <a:gd name="connsiteY27" fmla="*/ 65846 h 2267991"/>
                <a:gd name="connsiteX28" fmla="*/ 1122803 w 1502360"/>
                <a:gd name="connsiteY28" fmla="*/ 278708 h 2267991"/>
                <a:gd name="connsiteX29" fmla="*/ 1124352 w 1502360"/>
                <a:gd name="connsiteY29" fmla="*/ 281923 h 2267991"/>
                <a:gd name="connsiteX30" fmla="*/ 1069106 w 1502360"/>
                <a:gd name="connsiteY30" fmla="*/ 332141 h 2267991"/>
                <a:gd name="connsiteX31" fmla="*/ 995925 w 1502360"/>
                <a:gd name="connsiteY31" fmla="*/ 412670 h 2267991"/>
                <a:gd name="connsiteX32" fmla="*/ 932887 w 1502360"/>
                <a:gd name="connsiteY32" fmla="*/ 496981 h 2267991"/>
                <a:gd name="connsiteX33" fmla="*/ 932886 w 1502360"/>
                <a:gd name="connsiteY33" fmla="*/ 496981 h 2267991"/>
                <a:gd name="connsiteX34" fmla="*/ 930652 w 1502360"/>
                <a:gd name="connsiteY34" fmla="*/ 499968 h 2267991"/>
                <a:gd name="connsiteX35" fmla="*/ 760043 w 1502360"/>
                <a:gd name="connsiteY35" fmla="*/ 905455 h 2267991"/>
                <a:gd name="connsiteX36" fmla="*/ 750662 w 1502360"/>
                <a:gd name="connsiteY36" fmla="*/ 966931 h 2267991"/>
                <a:gd name="connsiteX37" fmla="*/ 721234 w 1502360"/>
                <a:gd name="connsiteY37" fmla="*/ 965445 h 2267991"/>
                <a:gd name="connsiteX38" fmla="*/ 115926 w 1502360"/>
                <a:gd name="connsiteY38" fmla="*/ 712351 h 2267991"/>
                <a:gd name="connsiteX39" fmla="*/ 90653 w 1502360"/>
                <a:gd name="connsiteY39" fmla="*/ 689378 h 2267991"/>
                <a:gd name="connsiteX40" fmla="*/ 136850 w 1502360"/>
                <a:gd name="connsiteY40" fmla="*/ 593466 h 2267991"/>
                <a:gd name="connsiteX41" fmla="*/ 499906 w 1502360"/>
                <a:gd name="connsiteY41" fmla="*/ 193669 h 2267991"/>
                <a:gd name="connsiteX42" fmla="*/ 564383 w 1502360"/>
                <a:gd name="connsiteY42" fmla="*/ 154493 h 2267991"/>
                <a:gd name="connsiteX43" fmla="*/ 564383 w 1502360"/>
                <a:gd name="connsiteY43" fmla="*/ 154494 h 2267991"/>
                <a:gd name="connsiteX44" fmla="*/ 593393 w 1502360"/>
                <a:gd name="connsiteY44" fmla="*/ 136868 h 2267991"/>
                <a:gd name="connsiteX45" fmla="*/ 1017926 w 1502360"/>
                <a:gd name="connsiteY45" fmla="*/ 5856 h 2267991"/>
                <a:gd name="connsiteX46" fmla="*/ 1133856 w 1502360"/>
                <a:gd name="connsiteY46" fmla="*/ 0 h 2267991"/>
                <a:gd name="connsiteX47" fmla="*/ 1249786 w 1502360"/>
                <a:gd name="connsiteY47" fmla="*/ 5855 h 2267991"/>
                <a:gd name="connsiteX48" fmla="*/ 1332970 w 1502360"/>
                <a:gd name="connsiteY48" fmla="*/ 18552 h 2267991"/>
                <a:gd name="connsiteX49" fmla="*/ 1286267 w 1502360"/>
                <a:gd name="connsiteY49" fmla="*/ 115514 h 2267991"/>
                <a:gd name="connsiteX50" fmla="*/ 1263599 w 1502360"/>
                <a:gd name="connsiteY50" fmla="*/ 177455 h 2267991"/>
                <a:gd name="connsiteX51" fmla="*/ 1236913 w 1502360"/>
                <a:gd name="connsiteY51" fmla="*/ 193669 h 2267991"/>
                <a:gd name="connsiteX52" fmla="*/ 1149625 w 1502360"/>
                <a:gd name="connsiteY52" fmla="*/ 258949 h 2267991"/>
                <a:gd name="connsiteX53" fmla="*/ 1124352 w 1502360"/>
                <a:gd name="connsiteY53" fmla="*/ 281922 h 2267991"/>
                <a:gd name="connsiteX54" fmla="*/ 1122803 w 1502360"/>
                <a:gd name="connsiteY54" fmla="*/ 278707 h 2267991"/>
                <a:gd name="connsiteX55" fmla="*/ 1056735 w 1502360"/>
                <a:gd name="connsiteY55" fmla="*/ 65845 h 2267991"/>
                <a:gd name="connsiteX56" fmla="*/ 1047354 w 1502360"/>
                <a:gd name="connsiteY56" fmla="*/ 4369 h 226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502360" h="2267991">
                  <a:moveTo>
                    <a:pt x="90653" y="689379"/>
                  </a:moveTo>
                  <a:lnTo>
                    <a:pt x="115926" y="712352"/>
                  </a:lnTo>
                  <a:cubicBezTo>
                    <a:pt x="283924" y="851013"/>
                    <a:pt x="492533" y="942218"/>
                    <a:pt x="721234" y="965446"/>
                  </a:cubicBezTo>
                  <a:lnTo>
                    <a:pt x="750662" y="966932"/>
                  </a:lnTo>
                  <a:lnTo>
                    <a:pt x="742861" y="1018052"/>
                  </a:lnTo>
                  <a:cubicBezTo>
                    <a:pt x="738990" y="1056173"/>
                    <a:pt x="737007" y="1094853"/>
                    <a:pt x="737007" y="1133996"/>
                  </a:cubicBezTo>
                  <a:cubicBezTo>
                    <a:pt x="737007" y="1290568"/>
                    <a:pt x="768735" y="1439729"/>
                    <a:pt x="826111" y="1575398"/>
                  </a:cubicBezTo>
                  <a:lnTo>
                    <a:pt x="872814" y="1672360"/>
                  </a:lnTo>
                  <a:lnTo>
                    <a:pt x="873857" y="1674525"/>
                  </a:lnTo>
                  <a:cubicBezTo>
                    <a:pt x="996044" y="1899477"/>
                    <a:pt x="1192123" y="2078456"/>
                    <a:pt x="1429515" y="2178876"/>
                  </a:cubicBezTo>
                  <a:lnTo>
                    <a:pt x="1502360" y="2205541"/>
                  </a:lnTo>
                  <a:lnTo>
                    <a:pt x="1471030" y="2217009"/>
                  </a:lnTo>
                  <a:cubicBezTo>
                    <a:pt x="1364517" y="2250142"/>
                    <a:pt x="1251271" y="2267991"/>
                    <a:pt x="1133856" y="2267991"/>
                  </a:cubicBezTo>
                  <a:cubicBezTo>
                    <a:pt x="664198" y="2267991"/>
                    <a:pt x="261233" y="1982406"/>
                    <a:pt x="89104" y="1575398"/>
                  </a:cubicBezTo>
                  <a:lnTo>
                    <a:pt x="66437" y="1513458"/>
                  </a:lnTo>
                  <a:lnTo>
                    <a:pt x="50976" y="1471211"/>
                  </a:lnTo>
                  <a:cubicBezTo>
                    <a:pt x="17847" y="1364685"/>
                    <a:pt x="0" y="1251425"/>
                    <a:pt x="0" y="1133996"/>
                  </a:cubicBezTo>
                  <a:cubicBezTo>
                    <a:pt x="0" y="977424"/>
                    <a:pt x="31728" y="828264"/>
                    <a:pt x="89104" y="692594"/>
                  </a:cubicBezTo>
                  <a:close/>
                  <a:moveTo>
                    <a:pt x="1332970" y="18553"/>
                  </a:moveTo>
                  <a:lnTo>
                    <a:pt x="1362367" y="23040"/>
                  </a:lnTo>
                  <a:cubicBezTo>
                    <a:pt x="1399273" y="30593"/>
                    <a:pt x="1435526" y="39939"/>
                    <a:pt x="1471030" y="50983"/>
                  </a:cubicBezTo>
                  <a:lnTo>
                    <a:pt x="1502360" y="62451"/>
                  </a:lnTo>
                  <a:lnTo>
                    <a:pt x="1429515" y="89116"/>
                  </a:lnTo>
                  <a:cubicBezTo>
                    <a:pt x="1395602" y="103462"/>
                    <a:pt x="1362532" y="119411"/>
                    <a:pt x="1330400" y="136868"/>
                  </a:cubicBezTo>
                  <a:lnTo>
                    <a:pt x="1263599" y="177456"/>
                  </a:lnTo>
                  <a:lnTo>
                    <a:pt x="1286267" y="115515"/>
                  </a:lnTo>
                  <a:close/>
                  <a:moveTo>
                    <a:pt x="1047354" y="4370"/>
                  </a:moveTo>
                  <a:lnTo>
                    <a:pt x="1056735" y="65846"/>
                  </a:lnTo>
                  <a:cubicBezTo>
                    <a:pt x="1071839" y="139666"/>
                    <a:pt x="1094115" y="210874"/>
                    <a:pt x="1122803" y="278708"/>
                  </a:cubicBezTo>
                  <a:lnTo>
                    <a:pt x="1124352" y="281923"/>
                  </a:lnTo>
                  <a:lnTo>
                    <a:pt x="1069106" y="332141"/>
                  </a:lnTo>
                  <a:cubicBezTo>
                    <a:pt x="1043458" y="357792"/>
                    <a:pt x="1019032" y="384667"/>
                    <a:pt x="995925" y="412670"/>
                  </a:cubicBezTo>
                  <a:lnTo>
                    <a:pt x="932887" y="496981"/>
                  </a:lnTo>
                  <a:lnTo>
                    <a:pt x="932886" y="496981"/>
                  </a:lnTo>
                  <a:lnTo>
                    <a:pt x="930652" y="499968"/>
                  </a:lnTo>
                  <a:cubicBezTo>
                    <a:pt x="849147" y="620626"/>
                    <a:pt x="790251" y="757815"/>
                    <a:pt x="760043" y="905455"/>
                  </a:cubicBezTo>
                  <a:lnTo>
                    <a:pt x="750662" y="966931"/>
                  </a:lnTo>
                  <a:lnTo>
                    <a:pt x="721234" y="965445"/>
                  </a:lnTo>
                  <a:cubicBezTo>
                    <a:pt x="492533" y="942217"/>
                    <a:pt x="283924" y="851012"/>
                    <a:pt x="115926" y="712351"/>
                  </a:cubicBezTo>
                  <a:lnTo>
                    <a:pt x="90653" y="689378"/>
                  </a:lnTo>
                  <a:lnTo>
                    <a:pt x="136850" y="593466"/>
                  </a:lnTo>
                  <a:cubicBezTo>
                    <a:pt x="224126" y="432786"/>
                    <a:pt x="349103" y="295562"/>
                    <a:pt x="499906" y="193669"/>
                  </a:cubicBezTo>
                  <a:lnTo>
                    <a:pt x="564383" y="154493"/>
                  </a:lnTo>
                  <a:lnTo>
                    <a:pt x="564383" y="154494"/>
                  </a:lnTo>
                  <a:lnTo>
                    <a:pt x="593393" y="136868"/>
                  </a:lnTo>
                  <a:cubicBezTo>
                    <a:pt x="721921" y="67039"/>
                    <a:pt x="865459" y="21342"/>
                    <a:pt x="1017926" y="5856"/>
                  </a:cubicBezTo>
                  <a:close/>
                  <a:moveTo>
                    <a:pt x="1133856" y="0"/>
                  </a:moveTo>
                  <a:cubicBezTo>
                    <a:pt x="1172994" y="0"/>
                    <a:pt x="1211669" y="1983"/>
                    <a:pt x="1249786" y="5855"/>
                  </a:cubicBezTo>
                  <a:lnTo>
                    <a:pt x="1332970" y="18552"/>
                  </a:lnTo>
                  <a:lnTo>
                    <a:pt x="1286267" y="115514"/>
                  </a:lnTo>
                  <a:lnTo>
                    <a:pt x="1263599" y="177455"/>
                  </a:lnTo>
                  <a:lnTo>
                    <a:pt x="1236913" y="193669"/>
                  </a:lnTo>
                  <a:cubicBezTo>
                    <a:pt x="1206753" y="214048"/>
                    <a:pt x="1177625" y="235839"/>
                    <a:pt x="1149625" y="258949"/>
                  </a:cubicBezTo>
                  <a:lnTo>
                    <a:pt x="1124352" y="281922"/>
                  </a:lnTo>
                  <a:lnTo>
                    <a:pt x="1122803" y="278707"/>
                  </a:lnTo>
                  <a:cubicBezTo>
                    <a:pt x="1094115" y="210873"/>
                    <a:pt x="1071839" y="139665"/>
                    <a:pt x="1056735" y="65845"/>
                  </a:cubicBezTo>
                  <a:lnTo>
                    <a:pt x="1047354" y="4369"/>
                  </a:lnTo>
                  <a:close/>
                </a:path>
              </a:pathLst>
            </a:custGeom>
            <a:solidFill>
              <a:srgbClr val="9B59B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0B89E551-2813-3053-CA14-B0CDA25904B6}"/>
                </a:ext>
              </a:extLst>
            </p:cNvPr>
            <p:cNvSpPr/>
            <p:nvPr/>
          </p:nvSpPr>
          <p:spPr>
            <a:xfrm>
              <a:off x="6724284" y="4286230"/>
              <a:ext cx="2201276" cy="2090537"/>
            </a:xfrm>
            <a:custGeom>
              <a:avLst/>
              <a:gdLst>
                <a:gd name="connsiteX0" fmla="*/ 1133856 w 2201276"/>
                <a:gd name="connsiteY0" fmla="*/ 0 h 2090537"/>
                <a:gd name="connsiteX1" fmla="*/ 1471030 w 2201276"/>
                <a:gd name="connsiteY1" fmla="*/ 50982 h 2090537"/>
                <a:gd name="connsiteX2" fmla="*/ 1544637 w 2201276"/>
                <a:gd name="connsiteY2" fmla="*/ 77926 h 2090537"/>
                <a:gd name="connsiteX3" fmla="*/ 1516891 w 2201276"/>
                <a:gd name="connsiteY3" fmla="*/ 185844 h 2090537"/>
                <a:gd name="connsiteX4" fmla="*/ 1493855 w 2201276"/>
                <a:gd name="connsiteY4" fmla="*/ 414384 h 2090537"/>
                <a:gd name="connsiteX5" fmla="*/ 1493855 w 2201276"/>
                <a:gd name="connsiteY5" fmla="*/ 414384 h 2090537"/>
                <a:gd name="connsiteX6" fmla="*/ 1516891 w 2201276"/>
                <a:gd name="connsiteY6" fmla="*/ 185845 h 2090537"/>
                <a:gd name="connsiteX7" fmla="*/ 1544637 w 2201276"/>
                <a:gd name="connsiteY7" fmla="*/ 77927 h 2090537"/>
                <a:gd name="connsiteX8" fmla="*/ 1575204 w 2201276"/>
                <a:gd name="connsiteY8" fmla="*/ 89116 h 2090537"/>
                <a:gd name="connsiteX9" fmla="*/ 1935613 w 2201276"/>
                <a:gd name="connsiteY9" fmla="*/ 332141 h 2090537"/>
                <a:gd name="connsiteX10" fmla="*/ 1962516 w 2201276"/>
                <a:gd name="connsiteY10" fmla="*/ 361745 h 2090537"/>
                <a:gd name="connsiteX11" fmla="*/ 2008794 w 2201276"/>
                <a:gd name="connsiteY11" fmla="*/ 412670 h 2090537"/>
                <a:gd name="connsiteX12" fmla="*/ 2130862 w 2201276"/>
                <a:gd name="connsiteY12" fmla="*/ 593467 h 2090537"/>
                <a:gd name="connsiteX13" fmla="*/ 2131905 w 2201276"/>
                <a:gd name="connsiteY13" fmla="*/ 595632 h 2090537"/>
                <a:gd name="connsiteX14" fmla="*/ 2178608 w 2201276"/>
                <a:gd name="connsiteY14" fmla="*/ 692594 h 2090537"/>
                <a:gd name="connsiteX15" fmla="*/ 2201276 w 2201276"/>
                <a:gd name="connsiteY15" fmla="*/ 754535 h 2090537"/>
                <a:gd name="connsiteX16" fmla="*/ 2134475 w 2201276"/>
                <a:gd name="connsiteY16" fmla="*/ 713947 h 2090537"/>
                <a:gd name="connsiteX17" fmla="*/ 2035360 w 2201276"/>
                <a:gd name="connsiteY17" fmla="*/ 666195 h 2090537"/>
                <a:gd name="connsiteX18" fmla="*/ 1962516 w 2201276"/>
                <a:gd name="connsiteY18" fmla="*/ 639530 h 2090537"/>
                <a:gd name="connsiteX19" fmla="*/ 1931186 w 2201276"/>
                <a:gd name="connsiteY19" fmla="*/ 628062 h 2090537"/>
                <a:gd name="connsiteX20" fmla="*/ 1822523 w 2201276"/>
                <a:gd name="connsiteY20" fmla="*/ 600119 h 2090537"/>
                <a:gd name="connsiteX21" fmla="*/ 1793126 w 2201276"/>
                <a:gd name="connsiteY21" fmla="*/ 595632 h 2090537"/>
                <a:gd name="connsiteX22" fmla="*/ 1709942 w 2201276"/>
                <a:gd name="connsiteY22" fmla="*/ 582935 h 2090537"/>
                <a:gd name="connsiteX23" fmla="*/ 1594012 w 2201276"/>
                <a:gd name="connsiteY23" fmla="*/ 577080 h 2090537"/>
                <a:gd name="connsiteX24" fmla="*/ 1507510 w 2201276"/>
                <a:gd name="connsiteY24" fmla="*/ 581449 h 2090537"/>
                <a:gd name="connsiteX25" fmla="*/ 1507510 w 2201276"/>
                <a:gd name="connsiteY25" fmla="*/ 581448 h 2090537"/>
                <a:gd name="connsiteX26" fmla="*/ 1478082 w 2201276"/>
                <a:gd name="connsiteY26" fmla="*/ 582934 h 2090537"/>
                <a:gd name="connsiteX27" fmla="*/ 1053549 w 2201276"/>
                <a:gd name="connsiteY27" fmla="*/ 713946 h 2090537"/>
                <a:gd name="connsiteX28" fmla="*/ 1024539 w 2201276"/>
                <a:gd name="connsiteY28" fmla="*/ 731572 h 2090537"/>
                <a:gd name="connsiteX29" fmla="*/ 1022305 w 2201276"/>
                <a:gd name="connsiteY29" fmla="*/ 728584 h 2090537"/>
                <a:gd name="connsiteX30" fmla="*/ 1022290 w 2201276"/>
                <a:gd name="connsiteY30" fmla="*/ 728560 h 2090537"/>
                <a:gd name="connsiteX31" fmla="*/ 948754 w 2201276"/>
                <a:gd name="connsiteY31" fmla="*/ 600606 h 2090537"/>
                <a:gd name="connsiteX32" fmla="*/ 930437 w 2201276"/>
                <a:gd name="connsiteY32" fmla="*/ 560722 h 2090537"/>
                <a:gd name="connsiteX33" fmla="*/ 889918 w 2201276"/>
                <a:gd name="connsiteY33" fmla="*/ 457873 h 2090537"/>
                <a:gd name="connsiteX34" fmla="*/ 875899 w 2201276"/>
                <a:gd name="connsiteY34" fmla="*/ 415557 h 2090537"/>
                <a:gd name="connsiteX35" fmla="*/ 841725 w 2201276"/>
                <a:gd name="connsiteY35" fmla="*/ 267256 h 2090537"/>
                <a:gd name="connsiteX36" fmla="*/ 841724 w 2201276"/>
                <a:gd name="connsiteY36" fmla="*/ 267254 h 2090537"/>
                <a:gd name="connsiteX37" fmla="*/ 833138 w 2201276"/>
                <a:gd name="connsiteY37" fmla="*/ 153756 h 2090537"/>
                <a:gd name="connsiteX38" fmla="*/ 828660 w 2201276"/>
                <a:gd name="connsiteY38" fmla="*/ 94557 h 2090537"/>
                <a:gd name="connsiteX39" fmla="*/ 828660 w 2201276"/>
                <a:gd name="connsiteY39" fmla="*/ 94558 h 2090537"/>
                <a:gd name="connsiteX40" fmla="*/ 833138 w 2201276"/>
                <a:gd name="connsiteY40" fmla="*/ 153756 h 2090537"/>
                <a:gd name="connsiteX41" fmla="*/ 841724 w 2201276"/>
                <a:gd name="connsiteY41" fmla="*/ 267253 h 2090537"/>
                <a:gd name="connsiteX42" fmla="*/ 841724 w 2201276"/>
                <a:gd name="connsiteY42" fmla="*/ 267254 h 2090537"/>
                <a:gd name="connsiteX43" fmla="*/ 841724 w 2201276"/>
                <a:gd name="connsiteY43" fmla="*/ 267254 h 2090537"/>
                <a:gd name="connsiteX44" fmla="*/ 841725 w 2201276"/>
                <a:gd name="connsiteY44" fmla="*/ 267256 h 2090537"/>
                <a:gd name="connsiteX45" fmla="*/ 867934 w 2201276"/>
                <a:gd name="connsiteY45" fmla="*/ 391514 h 2090537"/>
                <a:gd name="connsiteX46" fmla="*/ 875899 w 2201276"/>
                <a:gd name="connsiteY46" fmla="*/ 415557 h 2090537"/>
                <a:gd name="connsiteX47" fmla="*/ 879636 w 2201276"/>
                <a:gd name="connsiteY47" fmla="*/ 431773 h 2090537"/>
                <a:gd name="connsiteX48" fmla="*/ 889918 w 2201276"/>
                <a:gd name="connsiteY48" fmla="*/ 457873 h 2090537"/>
                <a:gd name="connsiteX49" fmla="*/ 907308 w 2201276"/>
                <a:gd name="connsiteY49" fmla="*/ 510364 h 2090537"/>
                <a:gd name="connsiteX50" fmla="*/ 930437 w 2201276"/>
                <a:gd name="connsiteY50" fmla="*/ 560722 h 2090537"/>
                <a:gd name="connsiteX51" fmla="*/ 940471 w 2201276"/>
                <a:gd name="connsiteY51" fmla="*/ 586192 h 2090537"/>
                <a:gd name="connsiteX52" fmla="*/ 948754 w 2201276"/>
                <a:gd name="connsiteY52" fmla="*/ 600606 h 2090537"/>
                <a:gd name="connsiteX53" fmla="*/ 959036 w 2201276"/>
                <a:gd name="connsiteY53" fmla="*/ 622992 h 2090537"/>
                <a:gd name="connsiteX54" fmla="*/ 1022290 w 2201276"/>
                <a:gd name="connsiteY54" fmla="*/ 728560 h 2090537"/>
                <a:gd name="connsiteX55" fmla="*/ 1022305 w 2201276"/>
                <a:gd name="connsiteY55" fmla="*/ 728585 h 2090537"/>
                <a:gd name="connsiteX56" fmla="*/ 1024539 w 2201276"/>
                <a:gd name="connsiteY56" fmla="*/ 731573 h 2090537"/>
                <a:gd name="connsiteX57" fmla="*/ 960062 w 2201276"/>
                <a:gd name="connsiteY57" fmla="*/ 770749 h 2090537"/>
                <a:gd name="connsiteX58" fmla="*/ 597006 w 2201276"/>
                <a:gd name="connsiteY58" fmla="*/ 1170546 h 2090537"/>
                <a:gd name="connsiteX59" fmla="*/ 550809 w 2201276"/>
                <a:gd name="connsiteY59" fmla="*/ 1266458 h 2090537"/>
                <a:gd name="connsiteX60" fmla="*/ 549260 w 2201276"/>
                <a:gd name="connsiteY60" fmla="*/ 1269673 h 2090537"/>
                <a:gd name="connsiteX61" fmla="*/ 460156 w 2201276"/>
                <a:gd name="connsiteY61" fmla="*/ 1711075 h 2090537"/>
                <a:gd name="connsiteX62" fmla="*/ 511132 w 2201276"/>
                <a:gd name="connsiteY62" fmla="*/ 2048290 h 2090537"/>
                <a:gd name="connsiteX63" fmla="*/ 526593 w 2201276"/>
                <a:gd name="connsiteY63" fmla="*/ 2090537 h 2090537"/>
                <a:gd name="connsiteX64" fmla="*/ 499906 w 2201276"/>
                <a:gd name="connsiteY64" fmla="*/ 2074322 h 2090537"/>
                <a:gd name="connsiteX65" fmla="*/ 0 w 2201276"/>
                <a:gd name="connsiteY65" fmla="*/ 1133996 h 2090537"/>
                <a:gd name="connsiteX66" fmla="*/ 136850 w 2201276"/>
                <a:gd name="connsiteY66" fmla="*/ 593467 h 2090537"/>
                <a:gd name="connsiteX67" fmla="*/ 170500 w 2201276"/>
                <a:gd name="connsiteY67" fmla="*/ 538072 h 2090537"/>
                <a:gd name="connsiteX68" fmla="*/ 193645 w 2201276"/>
                <a:gd name="connsiteY68" fmla="*/ 499969 h 2090537"/>
                <a:gd name="connsiteX69" fmla="*/ 796682 w 2201276"/>
                <a:gd name="connsiteY69" fmla="*/ 50983 h 2090537"/>
                <a:gd name="connsiteX70" fmla="*/ 831310 w 2201276"/>
                <a:gd name="connsiteY70" fmla="*/ 42079 h 2090537"/>
                <a:gd name="connsiteX71" fmla="*/ 831310 w 2201276"/>
                <a:gd name="connsiteY71" fmla="*/ 42078 h 2090537"/>
                <a:gd name="connsiteX72" fmla="*/ 905345 w 2201276"/>
                <a:gd name="connsiteY72" fmla="*/ 23039 h 2090537"/>
                <a:gd name="connsiteX73" fmla="*/ 1133856 w 2201276"/>
                <a:gd name="connsiteY73" fmla="*/ 0 h 20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201276" h="2090537">
                  <a:moveTo>
                    <a:pt x="1133856" y="0"/>
                  </a:moveTo>
                  <a:cubicBezTo>
                    <a:pt x="1251271" y="0"/>
                    <a:pt x="1364517" y="17849"/>
                    <a:pt x="1471030" y="50982"/>
                  </a:cubicBezTo>
                  <a:lnTo>
                    <a:pt x="1544637" y="77926"/>
                  </a:lnTo>
                  <a:lnTo>
                    <a:pt x="1516891" y="185844"/>
                  </a:lnTo>
                  <a:cubicBezTo>
                    <a:pt x="1501787" y="259665"/>
                    <a:pt x="1493855" y="336098"/>
                    <a:pt x="1493855" y="414384"/>
                  </a:cubicBezTo>
                  <a:lnTo>
                    <a:pt x="1493855" y="414384"/>
                  </a:lnTo>
                  <a:lnTo>
                    <a:pt x="1516891" y="185845"/>
                  </a:lnTo>
                  <a:lnTo>
                    <a:pt x="1544637" y="77927"/>
                  </a:lnTo>
                  <a:lnTo>
                    <a:pt x="1575204" y="89116"/>
                  </a:lnTo>
                  <a:cubicBezTo>
                    <a:pt x="1710856" y="146499"/>
                    <a:pt x="1833019" y="229534"/>
                    <a:pt x="1935613" y="332141"/>
                  </a:cubicBezTo>
                  <a:lnTo>
                    <a:pt x="1962516" y="361745"/>
                  </a:lnTo>
                  <a:lnTo>
                    <a:pt x="2008794" y="412670"/>
                  </a:lnTo>
                  <a:cubicBezTo>
                    <a:pt x="2055009" y="468676"/>
                    <a:pt x="2095951" y="529195"/>
                    <a:pt x="2130862" y="593467"/>
                  </a:cubicBezTo>
                  <a:lnTo>
                    <a:pt x="2131905" y="595632"/>
                  </a:lnTo>
                  <a:lnTo>
                    <a:pt x="2178608" y="692594"/>
                  </a:lnTo>
                  <a:lnTo>
                    <a:pt x="2201276" y="754535"/>
                  </a:lnTo>
                  <a:lnTo>
                    <a:pt x="2134475" y="713947"/>
                  </a:lnTo>
                  <a:cubicBezTo>
                    <a:pt x="2102343" y="696490"/>
                    <a:pt x="2069273" y="680541"/>
                    <a:pt x="2035360" y="666195"/>
                  </a:cubicBezTo>
                  <a:lnTo>
                    <a:pt x="1962516" y="639530"/>
                  </a:lnTo>
                  <a:lnTo>
                    <a:pt x="1931186" y="628062"/>
                  </a:lnTo>
                  <a:cubicBezTo>
                    <a:pt x="1895682" y="617018"/>
                    <a:pt x="1859429" y="607672"/>
                    <a:pt x="1822523" y="600119"/>
                  </a:cubicBezTo>
                  <a:lnTo>
                    <a:pt x="1793126" y="595632"/>
                  </a:lnTo>
                  <a:lnTo>
                    <a:pt x="1709942" y="582935"/>
                  </a:lnTo>
                  <a:cubicBezTo>
                    <a:pt x="1671825" y="579063"/>
                    <a:pt x="1633150" y="577080"/>
                    <a:pt x="1594012" y="577080"/>
                  </a:cubicBezTo>
                  <a:lnTo>
                    <a:pt x="1507510" y="581449"/>
                  </a:lnTo>
                  <a:lnTo>
                    <a:pt x="1507510" y="581448"/>
                  </a:lnTo>
                  <a:lnTo>
                    <a:pt x="1478082" y="582934"/>
                  </a:lnTo>
                  <a:cubicBezTo>
                    <a:pt x="1325615" y="598420"/>
                    <a:pt x="1182077" y="644117"/>
                    <a:pt x="1053549" y="713946"/>
                  </a:cubicBezTo>
                  <a:lnTo>
                    <a:pt x="1024539" y="731572"/>
                  </a:lnTo>
                  <a:lnTo>
                    <a:pt x="1022305" y="728584"/>
                  </a:lnTo>
                  <a:lnTo>
                    <a:pt x="1022290" y="728560"/>
                  </a:lnTo>
                  <a:lnTo>
                    <a:pt x="948754" y="600606"/>
                  </a:lnTo>
                  <a:lnTo>
                    <a:pt x="930437" y="560722"/>
                  </a:lnTo>
                  <a:lnTo>
                    <a:pt x="889918" y="457873"/>
                  </a:lnTo>
                  <a:lnTo>
                    <a:pt x="875899" y="415557"/>
                  </a:lnTo>
                  <a:lnTo>
                    <a:pt x="841725" y="267256"/>
                  </a:lnTo>
                  <a:lnTo>
                    <a:pt x="841724" y="267254"/>
                  </a:lnTo>
                  <a:lnTo>
                    <a:pt x="833138" y="153756"/>
                  </a:lnTo>
                  <a:lnTo>
                    <a:pt x="828660" y="94557"/>
                  </a:lnTo>
                  <a:lnTo>
                    <a:pt x="828660" y="94558"/>
                  </a:lnTo>
                  <a:lnTo>
                    <a:pt x="833138" y="153756"/>
                  </a:lnTo>
                  <a:lnTo>
                    <a:pt x="841724" y="267253"/>
                  </a:lnTo>
                  <a:lnTo>
                    <a:pt x="841724" y="267254"/>
                  </a:lnTo>
                  <a:lnTo>
                    <a:pt x="841724" y="267254"/>
                  </a:lnTo>
                  <a:lnTo>
                    <a:pt x="841725" y="267256"/>
                  </a:lnTo>
                  <a:lnTo>
                    <a:pt x="867934" y="391514"/>
                  </a:lnTo>
                  <a:lnTo>
                    <a:pt x="875899" y="415557"/>
                  </a:lnTo>
                  <a:lnTo>
                    <a:pt x="879636" y="431773"/>
                  </a:lnTo>
                  <a:lnTo>
                    <a:pt x="889918" y="457873"/>
                  </a:lnTo>
                  <a:lnTo>
                    <a:pt x="907308" y="510364"/>
                  </a:lnTo>
                  <a:lnTo>
                    <a:pt x="930437" y="560722"/>
                  </a:lnTo>
                  <a:lnTo>
                    <a:pt x="940471" y="586192"/>
                  </a:lnTo>
                  <a:lnTo>
                    <a:pt x="948754" y="600606"/>
                  </a:lnTo>
                  <a:lnTo>
                    <a:pt x="959036" y="622992"/>
                  </a:lnTo>
                  <a:lnTo>
                    <a:pt x="1022290" y="728560"/>
                  </a:lnTo>
                  <a:lnTo>
                    <a:pt x="1022305" y="728585"/>
                  </a:lnTo>
                  <a:lnTo>
                    <a:pt x="1024539" y="731573"/>
                  </a:lnTo>
                  <a:lnTo>
                    <a:pt x="960062" y="770749"/>
                  </a:lnTo>
                  <a:cubicBezTo>
                    <a:pt x="809259" y="872642"/>
                    <a:pt x="684282" y="1009866"/>
                    <a:pt x="597006" y="1170546"/>
                  </a:cubicBezTo>
                  <a:lnTo>
                    <a:pt x="550809" y="1266458"/>
                  </a:lnTo>
                  <a:lnTo>
                    <a:pt x="549260" y="1269673"/>
                  </a:lnTo>
                  <a:cubicBezTo>
                    <a:pt x="491884" y="1405343"/>
                    <a:pt x="460156" y="1554503"/>
                    <a:pt x="460156" y="1711075"/>
                  </a:cubicBezTo>
                  <a:cubicBezTo>
                    <a:pt x="460156" y="1828504"/>
                    <a:pt x="478003" y="1941764"/>
                    <a:pt x="511132" y="2048290"/>
                  </a:cubicBezTo>
                  <a:lnTo>
                    <a:pt x="526593" y="2090537"/>
                  </a:lnTo>
                  <a:lnTo>
                    <a:pt x="499906" y="2074322"/>
                  </a:lnTo>
                  <a:cubicBezTo>
                    <a:pt x="198299" y="1870536"/>
                    <a:pt x="0" y="1525426"/>
                    <a:pt x="0" y="1133996"/>
                  </a:cubicBezTo>
                  <a:cubicBezTo>
                    <a:pt x="0" y="938281"/>
                    <a:pt x="49574" y="754146"/>
                    <a:pt x="136850" y="593467"/>
                  </a:cubicBezTo>
                  <a:lnTo>
                    <a:pt x="170500" y="538072"/>
                  </a:lnTo>
                  <a:lnTo>
                    <a:pt x="193645" y="499969"/>
                  </a:lnTo>
                  <a:cubicBezTo>
                    <a:pt x="336279" y="288818"/>
                    <a:pt x="548152" y="128294"/>
                    <a:pt x="796682" y="50983"/>
                  </a:cubicBezTo>
                  <a:lnTo>
                    <a:pt x="831310" y="42079"/>
                  </a:lnTo>
                  <a:lnTo>
                    <a:pt x="831310" y="42078"/>
                  </a:lnTo>
                  <a:lnTo>
                    <a:pt x="905345" y="23039"/>
                  </a:lnTo>
                  <a:cubicBezTo>
                    <a:pt x="979156" y="7933"/>
                    <a:pt x="1055580" y="0"/>
                    <a:pt x="113385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AAA525CB-EB32-4AAE-4324-A6014D1380B1}"/>
                </a:ext>
              </a:extLst>
            </p:cNvPr>
            <p:cNvSpPr/>
            <p:nvPr/>
          </p:nvSpPr>
          <p:spPr>
            <a:xfrm>
              <a:off x="7921446" y="5040764"/>
              <a:ext cx="2201276" cy="2090536"/>
            </a:xfrm>
            <a:custGeom>
              <a:avLst/>
              <a:gdLst>
                <a:gd name="connsiteX0" fmla="*/ 2201276 w 2201276"/>
                <a:gd name="connsiteY0" fmla="*/ 1336003 h 2090536"/>
                <a:gd name="connsiteX1" fmla="*/ 2178608 w 2201276"/>
                <a:gd name="connsiteY1" fmla="*/ 1397943 h 2090536"/>
                <a:gd name="connsiteX2" fmla="*/ 1133856 w 2201276"/>
                <a:gd name="connsiteY2" fmla="*/ 2090536 h 2090536"/>
                <a:gd name="connsiteX3" fmla="*/ 796682 w 2201276"/>
                <a:gd name="connsiteY3" fmla="*/ 2039554 h 2090536"/>
                <a:gd name="connsiteX4" fmla="*/ 765353 w 2201276"/>
                <a:gd name="connsiteY4" fmla="*/ 2028086 h 2090536"/>
                <a:gd name="connsiteX5" fmla="*/ 838197 w 2201276"/>
                <a:gd name="connsiteY5" fmla="*/ 2001421 h 2090536"/>
                <a:gd name="connsiteX6" fmla="*/ 1393855 w 2201276"/>
                <a:gd name="connsiteY6" fmla="*/ 1497070 h 2090536"/>
                <a:gd name="connsiteX7" fmla="*/ 1394898 w 2201276"/>
                <a:gd name="connsiteY7" fmla="*/ 1494905 h 2090536"/>
                <a:gd name="connsiteX8" fmla="*/ 1478082 w 2201276"/>
                <a:gd name="connsiteY8" fmla="*/ 1507602 h 2090536"/>
                <a:gd name="connsiteX9" fmla="*/ 1594012 w 2201276"/>
                <a:gd name="connsiteY9" fmla="*/ 1513457 h 2090536"/>
                <a:gd name="connsiteX10" fmla="*/ 2134475 w 2201276"/>
                <a:gd name="connsiteY10" fmla="*/ 1376590 h 2090536"/>
                <a:gd name="connsiteX11" fmla="*/ 526592 w 2201276"/>
                <a:gd name="connsiteY11" fmla="*/ 0 h 2090536"/>
                <a:gd name="connsiteX12" fmla="*/ 511132 w 2201276"/>
                <a:gd name="connsiteY12" fmla="*/ 42246 h 2090536"/>
                <a:gd name="connsiteX13" fmla="*/ 483192 w 2201276"/>
                <a:gd name="connsiteY13" fmla="*/ 150921 h 2090536"/>
                <a:gd name="connsiteX14" fmla="*/ 467192 w 2201276"/>
                <a:gd name="connsiteY14" fmla="*/ 255774 h 2090536"/>
                <a:gd name="connsiteX15" fmla="*/ 466010 w 2201276"/>
                <a:gd name="connsiteY15" fmla="*/ 263517 h 2090536"/>
                <a:gd name="connsiteX16" fmla="*/ 460156 w 2201276"/>
                <a:gd name="connsiteY16" fmla="*/ 379461 h 2090536"/>
                <a:gd name="connsiteX17" fmla="*/ 462806 w 2201276"/>
                <a:gd name="connsiteY17" fmla="*/ 431941 h 2090536"/>
                <a:gd name="connsiteX18" fmla="*/ 466010 w 2201276"/>
                <a:gd name="connsiteY18" fmla="*/ 495405 h 2090536"/>
                <a:gd name="connsiteX19" fmla="*/ 483192 w 2201276"/>
                <a:gd name="connsiteY19" fmla="*/ 608001 h 2090536"/>
                <a:gd name="connsiteX20" fmla="*/ 510937 w 2201276"/>
                <a:gd name="connsiteY20" fmla="*/ 715920 h 2090536"/>
                <a:gd name="connsiteX21" fmla="*/ 511132 w 2201276"/>
                <a:gd name="connsiteY21" fmla="*/ 716676 h 2090536"/>
                <a:gd name="connsiteX22" fmla="*/ 719074 w 2201276"/>
                <a:gd name="connsiteY22" fmla="*/ 1100787 h 2090536"/>
                <a:gd name="connsiteX23" fmla="*/ 765353 w 2201276"/>
                <a:gd name="connsiteY23" fmla="*/ 1151713 h 2090536"/>
                <a:gd name="connsiteX24" fmla="*/ 792255 w 2201276"/>
                <a:gd name="connsiteY24" fmla="*/ 1181317 h 2090536"/>
                <a:gd name="connsiteX25" fmla="*/ 1365501 w 2201276"/>
                <a:gd name="connsiteY25" fmla="*/ 1490417 h 2090536"/>
                <a:gd name="connsiteX26" fmla="*/ 1394898 w 2201276"/>
                <a:gd name="connsiteY26" fmla="*/ 1494904 h 2090536"/>
                <a:gd name="connsiteX27" fmla="*/ 1393855 w 2201276"/>
                <a:gd name="connsiteY27" fmla="*/ 1497069 h 2090536"/>
                <a:gd name="connsiteX28" fmla="*/ 838197 w 2201276"/>
                <a:gd name="connsiteY28" fmla="*/ 2001420 h 2090536"/>
                <a:gd name="connsiteX29" fmla="*/ 765353 w 2201276"/>
                <a:gd name="connsiteY29" fmla="*/ 2028085 h 2090536"/>
                <a:gd name="connsiteX30" fmla="*/ 692508 w 2201276"/>
                <a:gd name="connsiteY30" fmla="*/ 2001420 h 2090536"/>
                <a:gd name="connsiteX31" fmla="*/ 136850 w 2201276"/>
                <a:gd name="connsiteY31" fmla="*/ 1497069 h 2090536"/>
                <a:gd name="connsiteX32" fmla="*/ 135807 w 2201276"/>
                <a:gd name="connsiteY32" fmla="*/ 1494904 h 2090536"/>
                <a:gd name="connsiteX33" fmla="*/ 89104 w 2201276"/>
                <a:gd name="connsiteY33" fmla="*/ 1397942 h 2090536"/>
                <a:gd name="connsiteX34" fmla="*/ 0 w 2201276"/>
                <a:gd name="connsiteY34" fmla="*/ 956540 h 2090536"/>
                <a:gd name="connsiteX35" fmla="*/ 5854 w 2201276"/>
                <a:gd name="connsiteY35" fmla="*/ 840596 h 2090536"/>
                <a:gd name="connsiteX36" fmla="*/ 13655 w 2201276"/>
                <a:gd name="connsiteY36" fmla="*/ 789476 h 2090536"/>
                <a:gd name="connsiteX37" fmla="*/ 23036 w 2201276"/>
                <a:gd name="connsiteY37" fmla="*/ 728000 h 2090536"/>
                <a:gd name="connsiteX38" fmla="*/ 193645 w 2201276"/>
                <a:gd name="connsiteY38" fmla="*/ 322513 h 2090536"/>
                <a:gd name="connsiteX39" fmla="*/ 195880 w 2201276"/>
                <a:gd name="connsiteY39" fmla="*/ 319525 h 2090536"/>
                <a:gd name="connsiteX40" fmla="*/ 258918 w 2201276"/>
                <a:gd name="connsiteY40" fmla="*/ 235214 h 2090536"/>
                <a:gd name="connsiteX41" fmla="*/ 332099 w 2201276"/>
                <a:gd name="connsiteY41" fmla="*/ 154685 h 2090536"/>
                <a:gd name="connsiteX42" fmla="*/ 387345 w 2201276"/>
                <a:gd name="connsiteY42" fmla="*/ 104467 h 2090536"/>
                <a:gd name="connsiteX43" fmla="*/ 412618 w 2201276"/>
                <a:gd name="connsiteY43" fmla="*/ 81494 h 2090536"/>
                <a:gd name="connsiteX44" fmla="*/ 499906 w 2201276"/>
                <a:gd name="connsiteY44" fmla="*/ 16214 h 20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01276" h="2090536">
                  <a:moveTo>
                    <a:pt x="2201276" y="1336003"/>
                  </a:moveTo>
                  <a:lnTo>
                    <a:pt x="2178608" y="1397943"/>
                  </a:lnTo>
                  <a:cubicBezTo>
                    <a:pt x="2006479" y="1804951"/>
                    <a:pt x="1603514" y="2090536"/>
                    <a:pt x="1133856" y="2090536"/>
                  </a:cubicBezTo>
                  <a:cubicBezTo>
                    <a:pt x="1016441" y="2090536"/>
                    <a:pt x="903195" y="2072687"/>
                    <a:pt x="796682" y="2039554"/>
                  </a:cubicBezTo>
                  <a:lnTo>
                    <a:pt x="765353" y="2028086"/>
                  </a:lnTo>
                  <a:lnTo>
                    <a:pt x="838197" y="2001421"/>
                  </a:lnTo>
                  <a:cubicBezTo>
                    <a:pt x="1075589" y="1901001"/>
                    <a:pt x="1271669" y="1722022"/>
                    <a:pt x="1393855" y="1497070"/>
                  </a:cubicBezTo>
                  <a:lnTo>
                    <a:pt x="1394898" y="1494905"/>
                  </a:lnTo>
                  <a:lnTo>
                    <a:pt x="1478082" y="1507602"/>
                  </a:lnTo>
                  <a:cubicBezTo>
                    <a:pt x="1516199" y="1511474"/>
                    <a:pt x="1554874" y="1513457"/>
                    <a:pt x="1594012" y="1513457"/>
                  </a:cubicBezTo>
                  <a:cubicBezTo>
                    <a:pt x="1789703" y="1513457"/>
                    <a:pt x="1973815" y="1463876"/>
                    <a:pt x="2134475" y="1376590"/>
                  </a:cubicBezTo>
                  <a:close/>
                  <a:moveTo>
                    <a:pt x="526592" y="0"/>
                  </a:moveTo>
                  <a:lnTo>
                    <a:pt x="511132" y="42246"/>
                  </a:lnTo>
                  <a:cubicBezTo>
                    <a:pt x="500089" y="77755"/>
                    <a:pt x="490744" y="114012"/>
                    <a:pt x="483192" y="150921"/>
                  </a:cubicBezTo>
                  <a:lnTo>
                    <a:pt x="467192" y="255774"/>
                  </a:lnTo>
                  <a:lnTo>
                    <a:pt x="466010" y="263517"/>
                  </a:lnTo>
                  <a:cubicBezTo>
                    <a:pt x="462139" y="301638"/>
                    <a:pt x="460156" y="340318"/>
                    <a:pt x="460156" y="379461"/>
                  </a:cubicBezTo>
                  <a:lnTo>
                    <a:pt x="462806" y="431941"/>
                  </a:lnTo>
                  <a:lnTo>
                    <a:pt x="466010" y="495405"/>
                  </a:lnTo>
                  <a:cubicBezTo>
                    <a:pt x="469881" y="533527"/>
                    <a:pt x="475640" y="571091"/>
                    <a:pt x="483192" y="608001"/>
                  </a:cubicBezTo>
                  <a:lnTo>
                    <a:pt x="510937" y="715920"/>
                  </a:lnTo>
                  <a:lnTo>
                    <a:pt x="511132" y="716676"/>
                  </a:lnTo>
                  <a:cubicBezTo>
                    <a:pt x="555304" y="858712"/>
                    <a:pt x="626644" y="988775"/>
                    <a:pt x="719074" y="1100787"/>
                  </a:cubicBezTo>
                  <a:lnTo>
                    <a:pt x="765353" y="1151713"/>
                  </a:lnTo>
                  <a:lnTo>
                    <a:pt x="792255" y="1181317"/>
                  </a:lnTo>
                  <a:cubicBezTo>
                    <a:pt x="946146" y="1335226"/>
                    <a:pt x="1144067" y="1445100"/>
                    <a:pt x="1365501" y="1490417"/>
                  </a:cubicBezTo>
                  <a:lnTo>
                    <a:pt x="1394898" y="1494904"/>
                  </a:lnTo>
                  <a:lnTo>
                    <a:pt x="1393855" y="1497069"/>
                  </a:lnTo>
                  <a:cubicBezTo>
                    <a:pt x="1271669" y="1722021"/>
                    <a:pt x="1075589" y="1901000"/>
                    <a:pt x="838197" y="2001420"/>
                  </a:cubicBezTo>
                  <a:lnTo>
                    <a:pt x="765353" y="2028085"/>
                  </a:lnTo>
                  <a:lnTo>
                    <a:pt x="692508" y="2001420"/>
                  </a:lnTo>
                  <a:cubicBezTo>
                    <a:pt x="455116" y="1901000"/>
                    <a:pt x="259037" y="1722021"/>
                    <a:pt x="136850" y="1497069"/>
                  </a:cubicBezTo>
                  <a:lnTo>
                    <a:pt x="135807" y="1494904"/>
                  </a:lnTo>
                  <a:lnTo>
                    <a:pt x="89104" y="1397942"/>
                  </a:lnTo>
                  <a:cubicBezTo>
                    <a:pt x="31728" y="1262273"/>
                    <a:pt x="0" y="1113112"/>
                    <a:pt x="0" y="956540"/>
                  </a:cubicBezTo>
                  <a:cubicBezTo>
                    <a:pt x="0" y="917397"/>
                    <a:pt x="1983" y="878717"/>
                    <a:pt x="5854" y="840596"/>
                  </a:cubicBezTo>
                  <a:lnTo>
                    <a:pt x="13655" y="789476"/>
                  </a:lnTo>
                  <a:lnTo>
                    <a:pt x="23036" y="728000"/>
                  </a:lnTo>
                  <a:cubicBezTo>
                    <a:pt x="53244" y="580360"/>
                    <a:pt x="112140" y="443171"/>
                    <a:pt x="193645" y="322513"/>
                  </a:cubicBezTo>
                  <a:lnTo>
                    <a:pt x="195880" y="319525"/>
                  </a:lnTo>
                  <a:lnTo>
                    <a:pt x="258918" y="235214"/>
                  </a:lnTo>
                  <a:cubicBezTo>
                    <a:pt x="282025" y="207211"/>
                    <a:pt x="306451" y="180336"/>
                    <a:pt x="332099" y="154685"/>
                  </a:cubicBezTo>
                  <a:lnTo>
                    <a:pt x="387345" y="104467"/>
                  </a:lnTo>
                  <a:lnTo>
                    <a:pt x="412618" y="81494"/>
                  </a:lnTo>
                  <a:cubicBezTo>
                    <a:pt x="440618" y="58384"/>
                    <a:pt x="469746" y="36593"/>
                    <a:pt x="499906" y="16214"/>
                  </a:cubicBezTo>
                  <a:close/>
                </a:path>
              </a:pathLst>
            </a:custGeom>
            <a:solidFill>
              <a:srgbClr val="34C3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175472D-BE03-94C0-EC5C-E6D24FC99213}"/>
                </a:ext>
              </a:extLst>
            </p:cNvPr>
            <p:cNvSpPr/>
            <p:nvPr/>
          </p:nvSpPr>
          <p:spPr>
            <a:xfrm>
              <a:off x="6887747" y="3566620"/>
              <a:ext cx="2267712" cy="1729918"/>
            </a:xfrm>
            <a:custGeom>
              <a:avLst/>
              <a:gdLst>
                <a:gd name="connsiteX0" fmla="*/ 2216931 w 2267712"/>
                <a:gd name="connsiteY0" fmla="*/ 797537 h 1729918"/>
                <a:gd name="connsiteX1" fmla="*/ 2244676 w 2267712"/>
                <a:gd name="connsiteY1" fmla="*/ 905455 h 1729918"/>
                <a:gd name="connsiteX2" fmla="*/ 2267712 w 2267712"/>
                <a:gd name="connsiteY2" fmla="*/ 1133995 h 1729918"/>
                <a:gd name="connsiteX3" fmla="*/ 2261858 w 2267712"/>
                <a:gd name="connsiteY3" fmla="*/ 1249939 h 1729918"/>
                <a:gd name="connsiteX4" fmla="*/ 2254057 w 2267712"/>
                <a:gd name="connsiteY4" fmla="*/ 1301059 h 1729918"/>
                <a:gd name="connsiteX5" fmla="*/ 2244676 w 2267712"/>
                <a:gd name="connsiteY5" fmla="*/ 1362534 h 1729918"/>
                <a:gd name="connsiteX6" fmla="*/ 2178608 w 2267712"/>
                <a:gd name="connsiteY6" fmla="*/ 1575396 h 1729918"/>
                <a:gd name="connsiteX7" fmla="*/ 2177059 w 2267712"/>
                <a:gd name="connsiteY7" fmla="*/ 1578611 h 1729918"/>
                <a:gd name="connsiteX8" fmla="*/ 2130862 w 2267712"/>
                <a:gd name="connsiteY8" fmla="*/ 1674523 h 1729918"/>
                <a:gd name="connsiteX9" fmla="*/ 2097212 w 2267712"/>
                <a:gd name="connsiteY9" fmla="*/ 1729918 h 1729918"/>
                <a:gd name="connsiteX10" fmla="*/ 2081212 w 2267712"/>
                <a:gd name="connsiteY10" fmla="*/ 1625065 h 1729918"/>
                <a:gd name="connsiteX11" fmla="*/ 2053272 w 2267712"/>
                <a:gd name="connsiteY11" fmla="*/ 1516390 h 1729918"/>
                <a:gd name="connsiteX12" fmla="*/ 2037812 w 2267712"/>
                <a:gd name="connsiteY12" fmla="*/ 1474144 h 1729918"/>
                <a:gd name="connsiteX13" fmla="*/ 2015144 w 2267712"/>
                <a:gd name="connsiteY13" fmla="*/ 1412203 h 1729918"/>
                <a:gd name="connsiteX14" fmla="*/ 1968441 w 2267712"/>
                <a:gd name="connsiteY14" fmla="*/ 1315242 h 1729918"/>
                <a:gd name="connsiteX15" fmla="*/ 1967398 w 2267712"/>
                <a:gd name="connsiteY15" fmla="*/ 1313077 h 1729918"/>
                <a:gd name="connsiteX16" fmla="*/ 1845330 w 2267712"/>
                <a:gd name="connsiteY16" fmla="*/ 1132280 h 1729918"/>
                <a:gd name="connsiteX17" fmla="*/ 1799052 w 2267712"/>
                <a:gd name="connsiteY17" fmla="*/ 1081355 h 1729918"/>
                <a:gd name="connsiteX18" fmla="*/ 1825954 w 2267712"/>
                <a:gd name="connsiteY18" fmla="*/ 1051751 h 1729918"/>
                <a:gd name="connsiteX19" fmla="*/ 2186363 w 2267712"/>
                <a:gd name="connsiteY19" fmla="*/ 808726 h 1729918"/>
                <a:gd name="connsiteX20" fmla="*/ 1001670 w 2267712"/>
                <a:gd name="connsiteY20" fmla="*/ 8335 h 1729918"/>
                <a:gd name="connsiteX21" fmla="*/ 997295 w 2267712"/>
                <a:gd name="connsiteY21" fmla="*/ 12312 h 1729918"/>
                <a:gd name="connsiteX22" fmla="*/ 671050 w 2267712"/>
                <a:gd name="connsiteY22" fmla="*/ 698223 h 1729918"/>
                <a:gd name="connsiteX23" fmla="*/ 667846 w 2267712"/>
                <a:gd name="connsiteY23" fmla="*/ 761688 h 1729918"/>
                <a:gd name="connsiteX24" fmla="*/ 633218 w 2267712"/>
                <a:gd name="connsiteY24" fmla="*/ 770592 h 1729918"/>
                <a:gd name="connsiteX25" fmla="*/ 30181 w 2267712"/>
                <a:gd name="connsiteY25" fmla="*/ 1219578 h 1729918"/>
                <a:gd name="connsiteX26" fmla="*/ 7036 w 2267712"/>
                <a:gd name="connsiteY26" fmla="*/ 1257681 h 1729918"/>
                <a:gd name="connsiteX27" fmla="*/ 5854 w 2267712"/>
                <a:gd name="connsiteY27" fmla="*/ 1249938 h 1729918"/>
                <a:gd name="connsiteX28" fmla="*/ 0 w 2267712"/>
                <a:gd name="connsiteY28" fmla="*/ 1133994 h 1729918"/>
                <a:gd name="connsiteX29" fmla="*/ 905345 w 2267712"/>
                <a:gd name="connsiteY29" fmla="*/ 23038 h 1729918"/>
                <a:gd name="connsiteX30" fmla="*/ 1133856 w 2267712"/>
                <a:gd name="connsiteY30" fmla="*/ 0 h 1729918"/>
                <a:gd name="connsiteX31" fmla="*/ 1767806 w 2267712"/>
                <a:gd name="connsiteY31" fmla="*/ 193669 h 1729918"/>
                <a:gd name="connsiteX32" fmla="*/ 1799051 w 2267712"/>
                <a:gd name="connsiteY32" fmla="*/ 217036 h 1729918"/>
                <a:gd name="connsiteX33" fmla="*/ 1799052 w 2267712"/>
                <a:gd name="connsiteY33" fmla="*/ 217036 h 1729918"/>
                <a:gd name="connsiteX34" fmla="*/ 1855094 w 2267712"/>
                <a:gd name="connsiteY34" fmla="*/ 258948 h 1729918"/>
                <a:gd name="connsiteX35" fmla="*/ 2216736 w 2267712"/>
                <a:gd name="connsiteY35" fmla="*/ 796779 h 1729918"/>
                <a:gd name="connsiteX36" fmla="*/ 2216931 w 2267712"/>
                <a:gd name="connsiteY36" fmla="*/ 797536 h 1729918"/>
                <a:gd name="connsiteX37" fmla="*/ 2186363 w 2267712"/>
                <a:gd name="connsiteY37" fmla="*/ 808725 h 1729918"/>
                <a:gd name="connsiteX38" fmla="*/ 1825954 w 2267712"/>
                <a:gd name="connsiteY38" fmla="*/ 1051750 h 1729918"/>
                <a:gd name="connsiteX39" fmla="*/ 1799052 w 2267712"/>
                <a:gd name="connsiteY39" fmla="*/ 1081354 h 1729918"/>
                <a:gd name="connsiteX40" fmla="*/ 1772149 w 2267712"/>
                <a:gd name="connsiteY40" fmla="*/ 1051750 h 1729918"/>
                <a:gd name="connsiteX41" fmla="*/ 1411740 w 2267712"/>
                <a:gd name="connsiteY41" fmla="*/ 808725 h 1729918"/>
                <a:gd name="connsiteX42" fmla="*/ 1381173 w 2267712"/>
                <a:gd name="connsiteY42" fmla="*/ 797536 h 1729918"/>
                <a:gd name="connsiteX43" fmla="*/ 1381173 w 2267712"/>
                <a:gd name="connsiteY43" fmla="*/ 797537 h 1729918"/>
                <a:gd name="connsiteX44" fmla="*/ 1307566 w 2267712"/>
                <a:gd name="connsiteY44" fmla="*/ 770593 h 1729918"/>
                <a:gd name="connsiteX45" fmla="*/ 970392 w 2267712"/>
                <a:gd name="connsiteY45" fmla="*/ 719611 h 1729918"/>
                <a:gd name="connsiteX46" fmla="*/ 741881 w 2267712"/>
                <a:gd name="connsiteY46" fmla="*/ 742650 h 1729918"/>
                <a:gd name="connsiteX47" fmla="*/ 667846 w 2267712"/>
                <a:gd name="connsiteY47" fmla="*/ 761689 h 1729918"/>
                <a:gd name="connsiteX48" fmla="*/ 671050 w 2267712"/>
                <a:gd name="connsiteY48" fmla="*/ 698224 h 1729918"/>
                <a:gd name="connsiteX49" fmla="*/ 997295 w 2267712"/>
                <a:gd name="connsiteY49" fmla="*/ 12313 h 1729918"/>
                <a:gd name="connsiteX50" fmla="*/ 1001670 w 2267712"/>
                <a:gd name="connsiteY50" fmla="*/ 8336 h 1729918"/>
                <a:gd name="connsiteX51" fmla="*/ 1017926 w 2267712"/>
                <a:gd name="connsiteY51" fmla="*/ 5855 h 1729918"/>
                <a:gd name="connsiteX52" fmla="*/ 1133856 w 2267712"/>
                <a:gd name="connsiteY52" fmla="*/ 0 h 17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67712" h="1729918">
                  <a:moveTo>
                    <a:pt x="2216931" y="797537"/>
                  </a:moveTo>
                  <a:lnTo>
                    <a:pt x="2244676" y="905455"/>
                  </a:lnTo>
                  <a:cubicBezTo>
                    <a:pt x="2259780" y="979276"/>
                    <a:pt x="2267712" y="1055709"/>
                    <a:pt x="2267712" y="1133995"/>
                  </a:cubicBezTo>
                  <a:cubicBezTo>
                    <a:pt x="2267712" y="1173138"/>
                    <a:pt x="2265729" y="1211818"/>
                    <a:pt x="2261858" y="1249939"/>
                  </a:cubicBezTo>
                  <a:lnTo>
                    <a:pt x="2254057" y="1301059"/>
                  </a:lnTo>
                  <a:lnTo>
                    <a:pt x="2244676" y="1362534"/>
                  </a:lnTo>
                  <a:cubicBezTo>
                    <a:pt x="2229572" y="1436354"/>
                    <a:pt x="2207296" y="1507562"/>
                    <a:pt x="2178608" y="1575396"/>
                  </a:cubicBezTo>
                  <a:lnTo>
                    <a:pt x="2177059" y="1578611"/>
                  </a:lnTo>
                  <a:lnTo>
                    <a:pt x="2130862" y="1674523"/>
                  </a:lnTo>
                  <a:lnTo>
                    <a:pt x="2097212" y="1729918"/>
                  </a:lnTo>
                  <a:lnTo>
                    <a:pt x="2081212" y="1625065"/>
                  </a:lnTo>
                  <a:cubicBezTo>
                    <a:pt x="2073660" y="1588156"/>
                    <a:pt x="2064315" y="1551899"/>
                    <a:pt x="2053272" y="1516390"/>
                  </a:cubicBezTo>
                  <a:lnTo>
                    <a:pt x="2037812" y="1474144"/>
                  </a:lnTo>
                  <a:lnTo>
                    <a:pt x="2015144" y="1412203"/>
                  </a:lnTo>
                  <a:lnTo>
                    <a:pt x="1968441" y="1315242"/>
                  </a:lnTo>
                  <a:lnTo>
                    <a:pt x="1967398" y="1313077"/>
                  </a:lnTo>
                  <a:cubicBezTo>
                    <a:pt x="1932487" y="1248805"/>
                    <a:pt x="1891545" y="1188286"/>
                    <a:pt x="1845330" y="1132280"/>
                  </a:cubicBezTo>
                  <a:lnTo>
                    <a:pt x="1799052" y="1081355"/>
                  </a:lnTo>
                  <a:lnTo>
                    <a:pt x="1825954" y="1051751"/>
                  </a:lnTo>
                  <a:cubicBezTo>
                    <a:pt x="1928548" y="949144"/>
                    <a:pt x="2050711" y="866109"/>
                    <a:pt x="2186363" y="808726"/>
                  </a:cubicBezTo>
                  <a:close/>
                  <a:moveTo>
                    <a:pt x="1001670" y="8335"/>
                  </a:moveTo>
                  <a:lnTo>
                    <a:pt x="997295" y="12312"/>
                  </a:lnTo>
                  <a:cubicBezTo>
                    <a:pt x="817756" y="191873"/>
                    <a:pt x="698147" y="431372"/>
                    <a:pt x="671050" y="698223"/>
                  </a:cubicBezTo>
                  <a:lnTo>
                    <a:pt x="667846" y="761688"/>
                  </a:lnTo>
                  <a:lnTo>
                    <a:pt x="633218" y="770592"/>
                  </a:lnTo>
                  <a:cubicBezTo>
                    <a:pt x="384688" y="847903"/>
                    <a:pt x="172815" y="1008427"/>
                    <a:pt x="30181" y="1219578"/>
                  </a:cubicBezTo>
                  <a:lnTo>
                    <a:pt x="7036" y="1257681"/>
                  </a:lnTo>
                  <a:lnTo>
                    <a:pt x="5854" y="1249938"/>
                  </a:lnTo>
                  <a:cubicBezTo>
                    <a:pt x="1983" y="1211817"/>
                    <a:pt x="0" y="1173137"/>
                    <a:pt x="0" y="1133994"/>
                  </a:cubicBezTo>
                  <a:cubicBezTo>
                    <a:pt x="0" y="585992"/>
                    <a:pt x="388666" y="128779"/>
                    <a:pt x="905345" y="23038"/>
                  </a:cubicBezTo>
                  <a:close/>
                  <a:moveTo>
                    <a:pt x="1133856" y="0"/>
                  </a:moveTo>
                  <a:cubicBezTo>
                    <a:pt x="1368685" y="0"/>
                    <a:pt x="1586841" y="71396"/>
                    <a:pt x="1767806" y="193669"/>
                  </a:cubicBezTo>
                  <a:lnTo>
                    <a:pt x="1799051" y="217036"/>
                  </a:lnTo>
                  <a:lnTo>
                    <a:pt x="1799052" y="217036"/>
                  </a:lnTo>
                  <a:lnTo>
                    <a:pt x="1855094" y="258948"/>
                  </a:lnTo>
                  <a:cubicBezTo>
                    <a:pt x="2023091" y="397609"/>
                    <a:pt x="2150478" y="583726"/>
                    <a:pt x="2216736" y="796779"/>
                  </a:cubicBezTo>
                  <a:lnTo>
                    <a:pt x="2216931" y="797536"/>
                  </a:lnTo>
                  <a:lnTo>
                    <a:pt x="2186363" y="808725"/>
                  </a:lnTo>
                  <a:cubicBezTo>
                    <a:pt x="2050711" y="866108"/>
                    <a:pt x="1928548" y="949143"/>
                    <a:pt x="1825954" y="1051750"/>
                  </a:cubicBezTo>
                  <a:lnTo>
                    <a:pt x="1799052" y="1081354"/>
                  </a:lnTo>
                  <a:lnTo>
                    <a:pt x="1772149" y="1051750"/>
                  </a:lnTo>
                  <a:cubicBezTo>
                    <a:pt x="1669555" y="949143"/>
                    <a:pt x="1547392" y="866108"/>
                    <a:pt x="1411740" y="808725"/>
                  </a:cubicBezTo>
                  <a:lnTo>
                    <a:pt x="1381173" y="797536"/>
                  </a:lnTo>
                  <a:lnTo>
                    <a:pt x="1381173" y="797537"/>
                  </a:lnTo>
                  <a:lnTo>
                    <a:pt x="1307566" y="770593"/>
                  </a:lnTo>
                  <a:cubicBezTo>
                    <a:pt x="1201053" y="737460"/>
                    <a:pt x="1087807" y="719611"/>
                    <a:pt x="970392" y="719611"/>
                  </a:cubicBezTo>
                  <a:cubicBezTo>
                    <a:pt x="892116" y="719611"/>
                    <a:pt x="815692" y="727544"/>
                    <a:pt x="741881" y="742650"/>
                  </a:cubicBezTo>
                  <a:lnTo>
                    <a:pt x="667846" y="761689"/>
                  </a:lnTo>
                  <a:lnTo>
                    <a:pt x="671050" y="698224"/>
                  </a:lnTo>
                  <a:cubicBezTo>
                    <a:pt x="698147" y="431373"/>
                    <a:pt x="817756" y="191874"/>
                    <a:pt x="997295" y="12313"/>
                  </a:cubicBezTo>
                  <a:lnTo>
                    <a:pt x="1001670" y="8336"/>
                  </a:lnTo>
                  <a:lnTo>
                    <a:pt x="1017926" y="5855"/>
                  </a:lnTo>
                  <a:cubicBezTo>
                    <a:pt x="1056043" y="1983"/>
                    <a:pt x="1094718" y="0"/>
                    <a:pt x="1133856" y="0"/>
                  </a:cubicBezTo>
                  <a:close/>
                </a:path>
              </a:pathLst>
            </a:custGeom>
            <a:solidFill>
              <a:srgbClr val="F5C51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1CA3143D-E613-353F-B2C0-74BE4963F603}"/>
                </a:ext>
              </a:extLst>
            </p:cNvPr>
            <p:cNvSpPr/>
            <p:nvPr/>
          </p:nvSpPr>
          <p:spPr>
            <a:xfrm>
              <a:off x="8381603" y="4824302"/>
              <a:ext cx="2267712" cy="1729919"/>
            </a:xfrm>
            <a:custGeom>
              <a:avLst/>
              <a:gdLst>
                <a:gd name="connsiteX0" fmla="*/ 7036 w 2267712"/>
                <a:gd name="connsiteY0" fmla="*/ 472236 h 1729919"/>
                <a:gd name="connsiteX1" fmla="*/ 30181 w 2267712"/>
                <a:gd name="connsiteY1" fmla="*/ 510339 h 1729919"/>
                <a:gd name="connsiteX2" fmla="*/ 168635 w 2267712"/>
                <a:gd name="connsiteY2" fmla="*/ 678168 h 1729919"/>
                <a:gd name="connsiteX3" fmla="*/ 173008 w 2267712"/>
                <a:gd name="connsiteY3" fmla="*/ 682144 h 1729919"/>
                <a:gd name="connsiteX4" fmla="*/ 76686 w 2267712"/>
                <a:gd name="connsiteY4" fmla="*/ 667441 h 1729919"/>
                <a:gd name="connsiteX5" fmla="*/ 2650 w 2267712"/>
                <a:gd name="connsiteY5" fmla="*/ 648403 h 1729919"/>
                <a:gd name="connsiteX6" fmla="*/ 0 w 2267712"/>
                <a:gd name="connsiteY6" fmla="*/ 595923 h 1729919"/>
                <a:gd name="connsiteX7" fmla="*/ 5854 w 2267712"/>
                <a:gd name="connsiteY7" fmla="*/ 479979 h 1729919"/>
                <a:gd name="connsiteX8" fmla="*/ 2097212 w 2267712"/>
                <a:gd name="connsiteY8" fmla="*/ 0 h 1729919"/>
                <a:gd name="connsiteX9" fmla="*/ 2130862 w 2267712"/>
                <a:gd name="connsiteY9" fmla="*/ 55395 h 1729919"/>
                <a:gd name="connsiteX10" fmla="*/ 2267712 w 2267712"/>
                <a:gd name="connsiteY10" fmla="*/ 595924 h 1729919"/>
                <a:gd name="connsiteX11" fmla="*/ 1767806 w 2267712"/>
                <a:gd name="connsiteY11" fmla="*/ 1536250 h 1729919"/>
                <a:gd name="connsiteX12" fmla="*/ 1741120 w 2267712"/>
                <a:gd name="connsiteY12" fmla="*/ 1552465 h 1729919"/>
                <a:gd name="connsiteX13" fmla="*/ 1674319 w 2267712"/>
                <a:gd name="connsiteY13" fmla="*/ 1593052 h 1729919"/>
                <a:gd name="connsiteX14" fmla="*/ 1133856 w 2267712"/>
                <a:gd name="connsiteY14" fmla="*/ 1729919 h 1729919"/>
                <a:gd name="connsiteX15" fmla="*/ 1017926 w 2267712"/>
                <a:gd name="connsiteY15" fmla="*/ 1724064 h 1729919"/>
                <a:gd name="connsiteX16" fmla="*/ 934742 w 2267712"/>
                <a:gd name="connsiteY16" fmla="*/ 1711367 h 1729919"/>
                <a:gd name="connsiteX17" fmla="*/ 981445 w 2267712"/>
                <a:gd name="connsiteY17" fmla="*/ 1614405 h 1729919"/>
                <a:gd name="connsiteX18" fmla="*/ 1019573 w 2267712"/>
                <a:gd name="connsiteY18" fmla="*/ 1510219 h 1729919"/>
                <a:gd name="connsiteX19" fmla="*/ 1028821 w 2267712"/>
                <a:gd name="connsiteY19" fmla="*/ 1474248 h 1729919"/>
                <a:gd name="connsiteX20" fmla="*/ 1034852 w 2267712"/>
                <a:gd name="connsiteY20" fmla="*/ 1456405 h 1729919"/>
                <a:gd name="connsiteX21" fmla="*/ 1038114 w 2267712"/>
                <a:gd name="connsiteY21" fmla="*/ 1438100 h 1729919"/>
                <a:gd name="connsiteX22" fmla="*/ 1047513 w 2267712"/>
                <a:gd name="connsiteY22" fmla="*/ 1401543 h 1729919"/>
                <a:gd name="connsiteX23" fmla="*/ 1070549 w 2267712"/>
                <a:gd name="connsiteY23" fmla="*/ 1173003 h 1729919"/>
                <a:gd name="connsiteX24" fmla="*/ 1070549 w 2267712"/>
                <a:gd name="connsiteY24" fmla="*/ 1173003 h 1729919"/>
                <a:gd name="connsiteX25" fmla="*/ 1064695 w 2267712"/>
                <a:gd name="connsiteY25" fmla="*/ 1288947 h 1729919"/>
                <a:gd name="connsiteX26" fmla="*/ 1038114 w 2267712"/>
                <a:gd name="connsiteY26" fmla="*/ 1438100 h 1729919"/>
                <a:gd name="connsiteX27" fmla="*/ 1028821 w 2267712"/>
                <a:gd name="connsiteY27" fmla="*/ 1474248 h 1729919"/>
                <a:gd name="connsiteX28" fmla="*/ 981445 w 2267712"/>
                <a:gd name="connsiteY28" fmla="*/ 1614404 h 1729919"/>
                <a:gd name="connsiteX29" fmla="*/ 934742 w 2267712"/>
                <a:gd name="connsiteY29" fmla="*/ 1711366 h 1729919"/>
                <a:gd name="connsiteX30" fmla="*/ 905345 w 2267712"/>
                <a:gd name="connsiteY30" fmla="*/ 1706879 h 1729919"/>
                <a:gd name="connsiteX31" fmla="*/ 332099 w 2267712"/>
                <a:gd name="connsiteY31" fmla="*/ 1397779 h 1729919"/>
                <a:gd name="connsiteX32" fmla="*/ 305197 w 2267712"/>
                <a:gd name="connsiteY32" fmla="*/ 1368175 h 1729919"/>
                <a:gd name="connsiteX33" fmla="*/ 258918 w 2267712"/>
                <a:gd name="connsiteY33" fmla="*/ 1317249 h 1729919"/>
                <a:gd name="connsiteX34" fmla="*/ 50976 w 2267712"/>
                <a:gd name="connsiteY34" fmla="*/ 933138 h 1729919"/>
                <a:gd name="connsiteX35" fmla="*/ 50781 w 2267712"/>
                <a:gd name="connsiteY35" fmla="*/ 932383 h 1729919"/>
                <a:gd name="connsiteX36" fmla="*/ 23036 w 2267712"/>
                <a:gd name="connsiteY36" fmla="*/ 824464 h 1729919"/>
                <a:gd name="connsiteX37" fmla="*/ 5854 w 2267712"/>
                <a:gd name="connsiteY37" fmla="*/ 711868 h 1729919"/>
                <a:gd name="connsiteX38" fmla="*/ 2650 w 2267712"/>
                <a:gd name="connsiteY38" fmla="*/ 648404 h 1729919"/>
                <a:gd name="connsiteX39" fmla="*/ 76686 w 2267712"/>
                <a:gd name="connsiteY39" fmla="*/ 667442 h 1729919"/>
                <a:gd name="connsiteX40" fmla="*/ 173008 w 2267712"/>
                <a:gd name="connsiteY40" fmla="*/ 682145 h 1729919"/>
                <a:gd name="connsiteX41" fmla="*/ 249154 w 2267712"/>
                <a:gd name="connsiteY41" fmla="*/ 751359 h 1729919"/>
                <a:gd name="connsiteX42" fmla="*/ 305196 w 2267712"/>
                <a:gd name="connsiteY42" fmla="*/ 793272 h 1729919"/>
                <a:gd name="connsiteX43" fmla="*/ 305197 w 2267712"/>
                <a:gd name="connsiteY43" fmla="*/ 793271 h 1729919"/>
                <a:gd name="connsiteX44" fmla="*/ 336442 w 2267712"/>
                <a:gd name="connsiteY44" fmla="*/ 816638 h 1729919"/>
                <a:gd name="connsiteX45" fmla="*/ 529044 w 2267712"/>
                <a:gd name="connsiteY45" fmla="*/ 921192 h 1729919"/>
                <a:gd name="connsiteX46" fmla="*/ 559612 w 2267712"/>
                <a:gd name="connsiteY46" fmla="*/ 932382 h 1729919"/>
                <a:gd name="connsiteX47" fmla="*/ 633218 w 2267712"/>
                <a:gd name="connsiteY47" fmla="*/ 959325 h 1729919"/>
                <a:gd name="connsiteX48" fmla="*/ 970392 w 2267712"/>
                <a:gd name="connsiteY48" fmla="*/ 1010307 h 1729919"/>
                <a:gd name="connsiteX49" fmla="*/ 1056894 w 2267712"/>
                <a:gd name="connsiteY49" fmla="*/ 1005938 h 1729919"/>
                <a:gd name="connsiteX50" fmla="*/ 1056894 w 2267712"/>
                <a:gd name="connsiteY50" fmla="*/ 1005939 h 1729919"/>
                <a:gd name="connsiteX51" fmla="*/ 1086322 w 2267712"/>
                <a:gd name="connsiteY51" fmla="*/ 1004453 h 1729919"/>
                <a:gd name="connsiteX52" fmla="*/ 1691630 w 2267712"/>
                <a:gd name="connsiteY52" fmla="*/ 751359 h 1729919"/>
                <a:gd name="connsiteX53" fmla="*/ 1716903 w 2267712"/>
                <a:gd name="connsiteY53" fmla="*/ 728386 h 1729919"/>
                <a:gd name="connsiteX54" fmla="*/ 1772149 w 2267712"/>
                <a:gd name="connsiteY54" fmla="*/ 678169 h 1729919"/>
                <a:gd name="connsiteX55" fmla="*/ 2081212 w 2267712"/>
                <a:gd name="connsiteY55" fmla="*/ 104853 h 172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67712" h="1729919">
                  <a:moveTo>
                    <a:pt x="7036" y="472236"/>
                  </a:moveTo>
                  <a:lnTo>
                    <a:pt x="30181" y="510339"/>
                  </a:lnTo>
                  <a:cubicBezTo>
                    <a:pt x="70933" y="570668"/>
                    <a:pt x="117338" y="626865"/>
                    <a:pt x="168635" y="678168"/>
                  </a:cubicBezTo>
                  <a:lnTo>
                    <a:pt x="173008" y="682144"/>
                  </a:lnTo>
                  <a:lnTo>
                    <a:pt x="76686" y="667441"/>
                  </a:lnTo>
                  <a:lnTo>
                    <a:pt x="2650" y="648403"/>
                  </a:lnTo>
                  <a:lnTo>
                    <a:pt x="0" y="595923"/>
                  </a:lnTo>
                  <a:cubicBezTo>
                    <a:pt x="0" y="556780"/>
                    <a:pt x="1983" y="518100"/>
                    <a:pt x="5854" y="479979"/>
                  </a:cubicBezTo>
                  <a:close/>
                  <a:moveTo>
                    <a:pt x="2097212" y="0"/>
                  </a:moveTo>
                  <a:lnTo>
                    <a:pt x="2130862" y="55395"/>
                  </a:lnTo>
                  <a:cubicBezTo>
                    <a:pt x="2218137" y="216074"/>
                    <a:pt x="2267712" y="400209"/>
                    <a:pt x="2267712" y="595924"/>
                  </a:cubicBezTo>
                  <a:cubicBezTo>
                    <a:pt x="2267712" y="987354"/>
                    <a:pt x="2069413" y="1332464"/>
                    <a:pt x="1767806" y="1536250"/>
                  </a:cubicBezTo>
                  <a:lnTo>
                    <a:pt x="1741120" y="1552465"/>
                  </a:lnTo>
                  <a:lnTo>
                    <a:pt x="1674319" y="1593052"/>
                  </a:lnTo>
                  <a:cubicBezTo>
                    <a:pt x="1513659" y="1680338"/>
                    <a:pt x="1329547" y="1729919"/>
                    <a:pt x="1133856" y="1729919"/>
                  </a:cubicBezTo>
                  <a:cubicBezTo>
                    <a:pt x="1094718" y="1729919"/>
                    <a:pt x="1056043" y="1727936"/>
                    <a:pt x="1017926" y="1724064"/>
                  </a:cubicBezTo>
                  <a:lnTo>
                    <a:pt x="934742" y="1711367"/>
                  </a:lnTo>
                  <a:lnTo>
                    <a:pt x="981445" y="1614405"/>
                  </a:lnTo>
                  <a:cubicBezTo>
                    <a:pt x="995789" y="1580488"/>
                    <a:pt x="1008530" y="1545727"/>
                    <a:pt x="1019573" y="1510219"/>
                  </a:cubicBezTo>
                  <a:lnTo>
                    <a:pt x="1028821" y="1474248"/>
                  </a:lnTo>
                  <a:lnTo>
                    <a:pt x="1034852" y="1456405"/>
                  </a:lnTo>
                  <a:lnTo>
                    <a:pt x="1038114" y="1438100"/>
                  </a:lnTo>
                  <a:lnTo>
                    <a:pt x="1047513" y="1401543"/>
                  </a:lnTo>
                  <a:cubicBezTo>
                    <a:pt x="1062617" y="1327723"/>
                    <a:pt x="1070549" y="1251289"/>
                    <a:pt x="1070549" y="1173003"/>
                  </a:cubicBezTo>
                  <a:lnTo>
                    <a:pt x="1070549" y="1173003"/>
                  </a:lnTo>
                  <a:lnTo>
                    <a:pt x="1064695" y="1288947"/>
                  </a:lnTo>
                  <a:lnTo>
                    <a:pt x="1038114" y="1438100"/>
                  </a:lnTo>
                  <a:lnTo>
                    <a:pt x="1028821" y="1474248"/>
                  </a:lnTo>
                  <a:lnTo>
                    <a:pt x="981445" y="1614404"/>
                  </a:lnTo>
                  <a:lnTo>
                    <a:pt x="934742" y="1711366"/>
                  </a:lnTo>
                  <a:lnTo>
                    <a:pt x="905345" y="1706879"/>
                  </a:lnTo>
                  <a:cubicBezTo>
                    <a:pt x="683911" y="1661562"/>
                    <a:pt x="485990" y="1551688"/>
                    <a:pt x="332099" y="1397779"/>
                  </a:cubicBezTo>
                  <a:lnTo>
                    <a:pt x="305197" y="1368175"/>
                  </a:lnTo>
                  <a:lnTo>
                    <a:pt x="258918" y="1317249"/>
                  </a:lnTo>
                  <a:cubicBezTo>
                    <a:pt x="166488" y="1205237"/>
                    <a:pt x="95148" y="1075174"/>
                    <a:pt x="50976" y="933138"/>
                  </a:cubicBezTo>
                  <a:lnTo>
                    <a:pt x="50781" y="932383"/>
                  </a:lnTo>
                  <a:lnTo>
                    <a:pt x="23036" y="824464"/>
                  </a:lnTo>
                  <a:cubicBezTo>
                    <a:pt x="15484" y="787554"/>
                    <a:pt x="9725" y="749990"/>
                    <a:pt x="5854" y="711868"/>
                  </a:cubicBezTo>
                  <a:lnTo>
                    <a:pt x="2650" y="648404"/>
                  </a:lnTo>
                  <a:lnTo>
                    <a:pt x="76686" y="667442"/>
                  </a:lnTo>
                  <a:lnTo>
                    <a:pt x="173008" y="682145"/>
                  </a:lnTo>
                  <a:lnTo>
                    <a:pt x="249154" y="751359"/>
                  </a:lnTo>
                  <a:lnTo>
                    <a:pt x="305196" y="793272"/>
                  </a:lnTo>
                  <a:lnTo>
                    <a:pt x="305197" y="793271"/>
                  </a:lnTo>
                  <a:lnTo>
                    <a:pt x="336442" y="816638"/>
                  </a:lnTo>
                  <a:cubicBezTo>
                    <a:pt x="396764" y="857396"/>
                    <a:pt x="461218" y="892501"/>
                    <a:pt x="529044" y="921192"/>
                  </a:cubicBezTo>
                  <a:lnTo>
                    <a:pt x="559612" y="932382"/>
                  </a:lnTo>
                  <a:lnTo>
                    <a:pt x="633218" y="959325"/>
                  </a:lnTo>
                  <a:cubicBezTo>
                    <a:pt x="739731" y="992458"/>
                    <a:pt x="852977" y="1010307"/>
                    <a:pt x="970392" y="1010307"/>
                  </a:cubicBezTo>
                  <a:lnTo>
                    <a:pt x="1056894" y="1005938"/>
                  </a:lnTo>
                  <a:lnTo>
                    <a:pt x="1056894" y="1005939"/>
                  </a:lnTo>
                  <a:lnTo>
                    <a:pt x="1086322" y="1004453"/>
                  </a:lnTo>
                  <a:cubicBezTo>
                    <a:pt x="1315024" y="981225"/>
                    <a:pt x="1523632" y="890020"/>
                    <a:pt x="1691630" y="751359"/>
                  </a:cubicBezTo>
                  <a:lnTo>
                    <a:pt x="1716903" y="728386"/>
                  </a:lnTo>
                  <a:lnTo>
                    <a:pt x="1772149" y="678169"/>
                  </a:lnTo>
                  <a:cubicBezTo>
                    <a:pt x="1926040" y="524259"/>
                    <a:pt x="2035900" y="326314"/>
                    <a:pt x="2081212" y="104853"/>
                  </a:cubicBezTo>
                  <a:close/>
                </a:path>
              </a:pathLst>
            </a:custGeom>
            <a:solidFill>
              <a:srgbClr val="36A2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FCA1D32-C5E5-DD40-C4E1-5848A54C13C9}"/>
                </a:ext>
              </a:extLst>
            </p:cNvPr>
            <p:cNvSpPr/>
            <p:nvPr/>
          </p:nvSpPr>
          <p:spPr>
            <a:xfrm>
              <a:off x="7889417" y="3246792"/>
              <a:ext cx="1931238" cy="2259654"/>
            </a:xfrm>
            <a:custGeom>
              <a:avLst/>
              <a:gdLst>
                <a:gd name="connsiteX0" fmla="*/ 1462577 w 1931238"/>
                <a:gd name="connsiteY0" fmla="*/ 319828 h 2259654"/>
                <a:gd name="connsiteX1" fmla="*/ 1578507 w 1931238"/>
                <a:gd name="connsiteY1" fmla="*/ 325683 h 2259654"/>
                <a:gd name="connsiteX2" fmla="*/ 1594764 w 1931238"/>
                <a:gd name="connsiteY2" fmla="*/ 328165 h 2259654"/>
                <a:gd name="connsiteX3" fmla="*/ 1599139 w 1931238"/>
                <a:gd name="connsiteY3" fmla="*/ 332141 h 2259654"/>
                <a:gd name="connsiteX4" fmla="*/ 1925384 w 1931238"/>
                <a:gd name="connsiteY4" fmla="*/ 1018052 h 2259654"/>
                <a:gd name="connsiteX5" fmla="*/ 1928588 w 1931238"/>
                <a:gd name="connsiteY5" fmla="*/ 1081517 h 2259654"/>
                <a:gd name="connsiteX6" fmla="*/ 1931238 w 1931238"/>
                <a:gd name="connsiteY6" fmla="*/ 1133996 h 2259654"/>
                <a:gd name="connsiteX7" fmla="*/ 1737593 w 1931238"/>
                <a:gd name="connsiteY7" fmla="*/ 1768023 h 2259654"/>
                <a:gd name="connsiteX8" fmla="*/ 1735358 w 1931238"/>
                <a:gd name="connsiteY8" fmla="*/ 1771012 h 2259654"/>
                <a:gd name="connsiteX9" fmla="*/ 1672320 w 1931238"/>
                <a:gd name="connsiteY9" fmla="*/ 1855322 h 2259654"/>
                <a:gd name="connsiteX10" fmla="*/ 1431332 w 1931238"/>
                <a:gd name="connsiteY10" fmla="*/ 2074322 h 2259654"/>
                <a:gd name="connsiteX11" fmla="*/ 1366855 w 1931238"/>
                <a:gd name="connsiteY11" fmla="*/ 2113498 h 2259654"/>
                <a:gd name="connsiteX12" fmla="*/ 1366854 w 1931238"/>
                <a:gd name="connsiteY12" fmla="*/ 2113498 h 2259654"/>
                <a:gd name="connsiteX13" fmla="*/ 1337845 w 1931238"/>
                <a:gd name="connsiteY13" fmla="*/ 2131123 h 2259654"/>
                <a:gd name="connsiteX14" fmla="*/ 1134556 w 1931238"/>
                <a:gd name="connsiteY14" fmla="*/ 2217008 h 2259654"/>
                <a:gd name="connsiteX15" fmla="*/ 1099928 w 1931238"/>
                <a:gd name="connsiteY15" fmla="*/ 2225913 h 2259654"/>
                <a:gd name="connsiteX16" fmla="*/ 1025893 w 1931238"/>
                <a:gd name="connsiteY16" fmla="*/ 2244951 h 2259654"/>
                <a:gd name="connsiteX17" fmla="*/ 929569 w 1931238"/>
                <a:gd name="connsiteY17" fmla="*/ 2259654 h 2259654"/>
                <a:gd name="connsiteX18" fmla="*/ 933943 w 1931238"/>
                <a:gd name="connsiteY18" fmla="*/ 2255678 h 2259654"/>
                <a:gd name="connsiteX19" fmla="*/ 1072397 w 1931238"/>
                <a:gd name="connsiteY19" fmla="*/ 2087849 h 2259654"/>
                <a:gd name="connsiteX20" fmla="*/ 1095542 w 1931238"/>
                <a:gd name="connsiteY20" fmla="*/ 2049746 h 2259654"/>
                <a:gd name="connsiteX21" fmla="*/ 1129192 w 1931238"/>
                <a:gd name="connsiteY21" fmla="*/ 1994351 h 2259654"/>
                <a:gd name="connsiteX22" fmla="*/ 1175389 w 1931238"/>
                <a:gd name="connsiteY22" fmla="*/ 1898439 h 2259654"/>
                <a:gd name="connsiteX23" fmla="*/ 1175389 w 1931238"/>
                <a:gd name="connsiteY23" fmla="*/ 1898439 h 2259654"/>
                <a:gd name="connsiteX24" fmla="*/ 1176938 w 1931238"/>
                <a:gd name="connsiteY24" fmla="*/ 1895225 h 2259654"/>
                <a:gd name="connsiteX25" fmla="*/ 1243006 w 1931238"/>
                <a:gd name="connsiteY25" fmla="*/ 1682363 h 2259654"/>
                <a:gd name="connsiteX26" fmla="*/ 1252387 w 1931238"/>
                <a:gd name="connsiteY26" fmla="*/ 1620887 h 2259654"/>
                <a:gd name="connsiteX27" fmla="*/ 1260188 w 1931238"/>
                <a:gd name="connsiteY27" fmla="*/ 1569767 h 2259654"/>
                <a:gd name="connsiteX28" fmla="*/ 1266042 w 1931238"/>
                <a:gd name="connsiteY28" fmla="*/ 1453823 h 2259654"/>
                <a:gd name="connsiteX29" fmla="*/ 1243006 w 1931238"/>
                <a:gd name="connsiteY29" fmla="*/ 1225283 h 2259654"/>
                <a:gd name="connsiteX30" fmla="*/ 1215261 w 1931238"/>
                <a:gd name="connsiteY30" fmla="*/ 1117365 h 2259654"/>
                <a:gd name="connsiteX31" fmla="*/ 1215066 w 1931238"/>
                <a:gd name="connsiteY31" fmla="*/ 1116608 h 2259654"/>
                <a:gd name="connsiteX32" fmla="*/ 853424 w 1931238"/>
                <a:gd name="connsiteY32" fmla="*/ 578777 h 2259654"/>
                <a:gd name="connsiteX33" fmla="*/ 797382 w 1931238"/>
                <a:gd name="connsiteY33" fmla="*/ 536865 h 2259654"/>
                <a:gd name="connsiteX34" fmla="*/ 828627 w 1931238"/>
                <a:gd name="connsiteY34" fmla="*/ 513497 h 2259654"/>
                <a:gd name="connsiteX35" fmla="*/ 1462577 w 1931238"/>
                <a:gd name="connsiteY35" fmla="*/ 319828 h 2259654"/>
                <a:gd name="connsiteX36" fmla="*/ 797382 w 1931238"/>
                <a:gd name="connsiteY36" fmla="*/ 0 h 2259654"/>
                <a:gd name="connsiteX37" fmla="*/ 1518620 w 1931238"/>
                <a:gd name="connsiteY37" fmla="*/ 258949 h 2259654"/>
                <a:gd name="connsiteX38" fmla="*/ 1594764 w 1931238"/>
                <a:gd name="connsiteY38" fmla="*/ 328164 h 2259654"/>
                <a:gd name="connsiteX39" fmla="*/ 1578507 w 1931238"/>
                <a:gd name="connsiteY39" fmla="*/ 325682 h 2259654"/>
                <a:gd name="connsiteX40" fmla="*/ 1462577 w 1931238"/>
                <a:gd name="connsiteY40" fmla="*/ 319827 h 2259654"/>
                <a:gd name="connsiteX41" fmla="*/ 828627 w 1931238"/>
                <a:gd name="connsiteY41" fmla="*/ 513496 h 2259654"/>
                <a:gd name="connsiteX42" fmla="*/ 797382 w 1931238"/>
                <a:gd name="connsiteY42" fmla="*/ 536864 h 2259654"/>
                <a:gd name="connsiteX43" fmla="*/ 766136 w 1931238"/>
                <a:gd name="connsiteY43" fmla="*/ 513496 h 2259654"/>
                <a:gd name="connsiteX44" fmla="*/ 132186 w 1931238"/>
                <a:gd name="connsiteY44" fmla="*/ 319827 h 2259654"/>
                <a:gd name="connsiteX45" fmla="*/ 16256 w 1931238"/>
                <a:gd name="connsiteY45" fmla="*/ 325682 h 2259654"/>
                <a:gd name="connsiteX46" fmla="*/ 0 w 1931238"/>
                <a:gd name="connsiteY46" fmla="*/ 328163 h 2259654"/>
                <a:gd name="connsiteX47" fmla="*/ 76144 w 1931238"/>
                <a:gd name="connsiteY47" fmla="*/ 258949 h 2259654"/>
                <a:gd name="connsiteX48" fmla="*/ 797382 w 1931238"/>
                <a:gd name="connsiteY48" fmla="*/ 0 h 225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31238" h="2259654">
                  <a:moveTo>
                    <a:pt x="1462577" y="319828"/>
                  </a:moveTo>
                  <a:cubicBezTo>
                    <a:pt x="1501715" y="319828"/>
                    <a:pt x="1540390" y="321811"/>
                    <a:pt x="1578507" y="325683"/>
                  </a:cubicBezTo>
                  <a:lnTo>
                    <a:pt x="1594764" y="328165"/>
                  </a:lnTo>
                  <a:lnTo>
                    <a:pt x="1599139" y="332141"/>
                  </a:lnTo>
                  <a:cubicBezTo>
                    <a:pt x="1778678" y="511702"/>
                    <a:pt x="1898287" y="751201"/>
                    <a:pt x="1925384" y="1018052"/>
                  </a:cubicBezTo>
                  <a:lnTo>
                    <a:pt x="1928588" y="1081517"/>
                  </a:lnTo>
                  <a:lnTo>
                    <a:pt x="1931238" y="1133996"/>
                  </a:lnTo>
                  <a:cubicBezTo>
                    <a:pt x="1931238" y="1368854"/>
                    <a:pt x="1859850" y="1587037"/>
                    <a:pt x="1737593" y="1768023"/>
                  </a:cubicBezTo>
                  <a:lnTo>
                    <a:pt x="1735358" y="1771012"/>
                  </a:lnTo>
                  <a:lnTo>
                    <a:pt x="1672320" y="1855322"/>
                  </a:lnTo>
                  <a:cubicBezTo>
                    <a:pt x="1602998" y="1939331"/>
                    <a:pt x="1521814" y="2013187"/>
                    <a:pt x="1431332" y="2074322"/>
                  </a:cubicBezTo>
                  <a:lnTo>
                    <a:pt x="1366855" y="2113498"/>
                  </a:lnTo>
                  <a:lnTo>
                    <a:pt x="1366854" y="2113498"/>
                  </a:lnTo>
                  <a:lnTo>
                    <a:pt x="1337845" y="2131123"/>
                  </a:lnTo>
                  <a:cubicBezTo>
                    <a:pt x="1273581" y="2166038"/>
                    <a:pt x="1205565" y="2194919"/>
                    <a:pt x="1134556" y="2217008"/>
                  </a:cubicBezTo>
                  <a:lnTo>
                    <a:pt x="1099928" y="2225913"/>
                  </a:lnTo>
                  <a:lnTo>
                    <a:pt x="1025893" y="2244951"/>
                  </a:lnTo>
                  <a:lnTo>
                    <a:pt x="929569" y="2259654"/>
                  </a:lnTo>
                  <a:lnTo>
                    <a:pt x="933943" y="2255678"/>
                  </a:lnTo>
                  <a:cubicBezTo>
                    <a:pt x="985240" y="2204375"/>
                    <a:pt x="1031645" y="2148178"/>
                    <a:pt x="1072397" y="2087849"/>
                  </a:cubicBezTo>
                  <a:lnTo>
                    <a:pt x="1095542" y="2049746"/>
                  </a:lnTo>
                  <a:lnTo>
                    <a:pt x="1129192" y="1994351"/>
                  </a:lnTo>
                  <a:lnTo>
                    <a:pt x="1175389" y="1898439"/>
                  </a:lnTo>
                  <a:lnTo>
                    <a:pt x="1175389" y="1898439"/>
                  </a:lnTo>
                  <a:lnTo>
                    <a:pt x="1176938" y="1895225"/>
                  </a:lnTo>
                  <a:cubicBezTo>
                    <a:pt x="1205626" y="1827391"/>
                    <a:pt x="1227902" y="1756183"/>
                    <a:pt x="1243006" y="1682363"/>
                  </a:cubicBezTo>
                  <a:lnTo>
                    <a:pt x="1252387" y="1620887"/>
                  </a:lnTo>
                  <a:lnTo>
                    <a:pt x="1260188" y="1569767"/>
                  </a:lnTo>
                  <a:cubicBezTo>
                    <a:pt x="1264059" y="1531646"/>
                    <a:pt x="1266042" y="1492966"/>
                    <a:pt x="1266042" y="1453823"/>
                  </a:cubicBezTo>
                  <a:cubicBezTo>
                    <a:pt x="1266042" y="1375537"/>
                    <a:pt x="1258110" y="1299104"/>
                    <a:pt x="1243006" y="1225283"/>
                  </a:cubicBezTo>
                  <a:lnTo>
                    <a:pt x="1215261" y="1117365"/>
                  </a:lnTo>
                  <a:lnTo>
                    <a:pt x="1215066" y="1116608"/>
                  </a:lnTo>
                  <a:cubicBezTo>
                    <a:pt x="1148808" y="903555"/>
                    <a:pt x="1021421" y="717438"/>
                    <a:pt x="853424" y="578777"/>
                  </a:cubicBezTo>
                  <a:lnTo>
                    <a:pt x="797382" y="536865"/>
                  </a:lnTo>
                  <a:lnTo>
                    <a:pt x="828627" y="513497"/>
                  </a:lnTo>
                  <a:cubicBezTo>
                    <a:pt x="1009592" y="391224"/>
                    <a:pt x="1227748" y="319828"/>
                    <a:pt x="1462577" y="319828"/>
                  </a:cubicBezTo>
                  <a:close/>
                  <a:moveTo>
                    <a:pt x="797382" y="0"/>
                  </a:moveTo>
                  <a:cubicBezTo>
                    <a:pt x="1071349" y="0"/>
                    <a:pt x="1322622" y="97178"/>
                    <a:pt x="1518620" y="258949"/>
                  </a:cubicBezTo>
                  <a:lnTo>
                    <a:pt x="1594764" y="328164"/>
                  </a:lnTo>
                  <a:lnTo>
                    <a:pt x="1578507" y="325682"/>
                  </a:lnTo>
                  <a:cubicBezTo>
                    <a:pt x="1540390" y="321810"/>
                    <a:pt x="1501715" y="319827"/>
                    <a:pt x="1462577" y="319827"/>
                  </a:cubicBezTo>
                  <a:cubicBezTo>
                    <a:pt x="1227748" y="319827"/>
                    <a:pt x="1009592" y="391223"/>
                    <a:pt x="828627" y="513496"/>
                  </a:cubicBezTo>
                  <a:lnTo>
                    <a:pt x="797382" y="536864"/>
                  </a:lnTo>
                  <a:lnTo>
                    <a:pt x="766136" y="513496"/>
                  </a:lnTo>
                  <a:cubicBezTo>
                    <a:pt x="585171" y="391223"/>
                    <a:pt x="367015" y="319827"/>
                    <a:pt x="132186" y="319827"/>
                  </a:cubicBezTo>
                  <a:cubicBezTo>
                    <a:pt x="93048" y="319827"/>
                    <a:pt x="54373" y="321810"/>
                    <a:pt x="16256" y="325682"/>
                  </a:cubicBezTo>
                  <a:lnTo>
                    <a:pt x="0" y="328163"/>
                  </a:lnTo>
                  <a:lnTo>
                    <a:pt x="76144" y="258949"/>
                  </a:lnTo>
                  <a:cubicBezTo>
                    <a:pt x="272142" y="97178"/>
                    <a:pt x="523415" y="0"/>
                    <a:pt x="797382" y="0"/>
                  </a:cubicBezTo>
                  <a:close/>
                </a:path>
              </a:pathLst>
            </a:custGeom>
            <a:solidFill>
              <a:srgbClr val="C61E2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BEB00E9E-EC9F-5795-8470-CD5D25719DEE}"/>
                </a:ext>
              </a:extLst>
            </p:cNvPr>
            <p:cNvSpPr/>
            <p:nvPr/>
          </p:nvSpPr>
          <p:spPr>
            <a:xfrm>
              <a:off x="8554611" y="3574956"/>
              <a:ext cx="1931240" cy="2259652"/>
            </a:xfrm>
            <a:custGeom>
              <a:avLst/>
              <a:gdLst>
                <a:gd name="connsiteX0" fmla="*/ 929571 w 1931240"/>
                <a:gd name="connsiteY0" fmla="*/ 0 h 2259652"/>
                <a:gd name="connsiteX1" fmla="*/ 1025895 w 1931240"/>
                <a:gd name="connsiteY1" fmla="*/ 14702 h 2259652"/>
                <a:gd name="connsiteX2" fmla="*/ 1931240 w 1931240"/>
                <a:gd name="connsiteY2" fmla="*/ 1125658 h 2259652"/>
                <a:gd name="connsiteX3" fmla="*/ 1925386 w 1931240"/>
                <a:gd name="connsiteY3" fmla="*/ 1241602 h 2259652"/>
                <a:gd name="connsiteX4" fmla="*/ 1924204 w 1931240"/>
                <a:gd name="connsiteY4" fmla="*/ 1249345 h 2259652"/>
                <a:gd name="connsiteX5" fmla="*/ 1908204 w 1931240"/>
                <a:gd name="connsiteY5" fmla="*/ 1354198 h 2259652"/>
                <a:gd name="connsiteX6" fmla="*/ 1599141 w 1931240"/>
                <a:gd name="connsiteY6" fmla="*/ 1927514 h 2259652"/>
                <a:gd name="connsiteX7" fmla="*/ 1543895 w 1931240"/>
                <a:gd name="connsiteY7" fmla="*/ 1977731 h 2259652"/>
                <a:gd name="connsiteX8" fmla="*/ 1518622 w 1931240"/>
                <a:gd name="connsiteY8" fmla="*/ 2000704 h 2259652"/>
                <a:gd name="connsiteX9" fmla="*/ 913314 w 1931240"/>
                <a:gd name="connsiteY9" fmla="*/ 2253798 h 2259652"/>
                <a:gd name="connsiteX10" fmla="*/ 883886 w 1931240"/>
                <a:gd name="connsiteY10" fmla="*/ 2255284 h 2259652"/>
                <a:gd name="connsiteX11" fmla="*/ 883886 w 1931240"/>
                <a:gd name="connsiteY11" fmla="*/ 2255283 h 2259652"/>
                <a:gd name="connsiteX12" fmla="*/ 797384 w 1931240"/>
                <a:gd name="connsiteY12" fmla="*/ 2259652 h 2259652"/>
                <a:gd name="connsiteX13" fmla="*/ 460210 w 1931240"/>
                <a:gd name="connsiteY13" fmla="*/ 2208670 h 2259652"/>
                <a:gd name="connsiteX14" fmla="*/ 386604 w 1931240"/>
                <a:gd name="connsiteY14" fmla="*/ 2181727 h 2259652"/>
                <a:gd name="connsiteX15" fmla="*/ 386604 w 1931240"/>
                <a:gd name="connsiteY15" fmla="*/ 2181728 h 2259652"/>
                <a:gd name="connsiteX16" fmla="*/ 356036 w 1931240"/>
                <a:gd name="connsiteY16" fmla="*/ 2170538 h 2259652"/>
                <a:gd name="connsiteX17" fmla="*/ 163434 w 1931240"/>
                <a:gd name="connsiteY17" fmla="*/ 2065984 h 2259652"/>
                <a:gd name="connsiteX18" fmla="*/ 132189 w 1931240"/>
                <a:gd name="connsiteY18" fmla="*/ 2042617 h 2259652"/>
                <a:gd name="connsiteX19" fmla="*/ 76146 w 1931240"/>
                <a:gd name="connsiteY19" fmla="*/ 2000704 h 2259652"/>
                <a:gd name="connsiteX20" fmla="*/ 0 w 1931240"/>
                <a:gd name="connsiteY20" fmla="*/ 1931490 h 2259652"/>
                <a:gd name="connsiteX21" fmla="*/ 16259 w 1931240"/>
                <a:gd name="connsiteY21" fmla="*/ 1933971 h 2259652"/>
                <a:gd name="connsiteX22" fmla="*/ 132189 w 1931240"/>
                <a:gd name="connsiteY22" fmla="*/ 1939826 h 2259652"/>
                <a:gd name="connsiteX23" fmla="*/ 248119 w 1931240"/>
                <a:gd name="connsiteY23" fmla="*/ 1933971 h 2259652"/>
                <a:gd name="connsiteX24" fmla="*/ 264376 w 1931240"/>
                <a:gd name="connsiteY24" fmla="*/ 1931490 h 2259652"/>
                <a:gd name="connsiteX25" fmla="*/ 360700 w 1931240"/>
                <a:gd name="connsiteY25" fmla="*/ 1916787 h 2259652"/>
                <a:gd name="connsiteX26" fmla="*/ 434735 w 1931240"/>
                <a:gd name="connsiteY26" fmla="*/ 1897749 h 2259652"/>
                <a:gd name="connsiteX27" fmla="*/ 434735 w 1931240"/>
                <a:gd name="connsiteY27" fmla="*/ 1897748 h 2259652"/>
                <a:gd name="connsiteX28" fmla="*/ 469363 w 1931240"/>
                <a:gd name="connsiteY28" fmla="*/ 1888843 h 2259652"/>
                <a:gd name="connsiteX29" fmla="*/ 672652 w 1931240"/>
                <a:gd name="connsiteY29" fmla="*/ 1802958 h 2259652"/>
                <a:gd name="connsiteX30" fmla="*/ 701662 w 1931240"/>
                <a:gd name="connsiteY30" fmla="*/ 1785332 h 2259652"/>
                <a:gd name="connsiteX31" fmla="*/ 701663 w 1931240"/>
                <a:gd name="connsiteY31" fmla="*/ 1785332 h 2259652"/>
                <a:gd name="connsiteX32" fmla="*/ 766139 w 1931240"/>
                <a:gd name="connsiteY32" fmla="*/ 1746157 h 2259652"/>
                <a:gd name="connsiteX33" fmla="*/ 1007127 w 1931240"/>
                <a:gd name="connsiteY33" fmla="*/ 1527157 h 2259652"/>
                <a:gd name="connsiteX34" fmla="*/ 1070165 w 1931240"/>
                <a:gd name="connsiteY34" fmla="*/ 1442847 h 2259652"/>
                <a:gd name="connsiteX35" fmla="*/ 1072400 w 1931240"/>
                <a:gd name="connsiteY35" fmla="*/ 1439858 h 2259652"/>
                <a:gd name="connsiteX36" fmla="*/ 1266045 w 1931240"/>
                <a:gd name="connsiteY36" fmla="*/ 805831 h 2259652"/>
                <a:gd name="connsiteX37" fmla="*/ 1263395 w 1931240"/>
                <a:gd name="connsiteY37" fmla="*/ 753352 h 2259652"/>
                <a:gd name="connsiteX38" fmla="*/ 1260191 w 1931240"/>
                <a:gd name="connsiteY38" fmla="*/ 689887 h 2259652"/>
                <a:gd name="connsiteX39" fmla="*/ 933946 w 1931240"/>
                <a:gd name="connsiteY39" fmla="*/ 3976 h 22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1240" h="2259652">
                  <a:moveTo>
                    <a:pt x="929571" y="0"/>
                  </a:moveTo>
                  <a:lnTo>
                    <a:pt x="1025895" y="14702"/>
                  </a:lnTo>
                  <a:cubicBezTo>
                    <a:pt x="1542574" y="120443"/>
                    <a:pt x="1931240" y="577656"/>
                    <a:pt x="1931240" y="1125658"/>
                  </a:cubicBezTo>
                  <a:cubicBezTo>
                    <a:pt x="1931240" y="1164801"/>
                    <a:pt x="1929257" y="1203481"/>
                    <a:pt x="1925386" y="1241602"/>
                  </a:cubicBezTo>
                  <a:lnTo>
                    <a:pt x="1924204" y="1249345"/>
                  </a:lnTo>
                  <a:lnTo>
                    <a:pt x="1908204" y="1354198"/>
                  </a:lnTo>
                  <a:cubicBezTo>
                    <a:pt x="1862892" y="1575659"/>
                    <a:pt x="1753032" y="1773604"/>
                    <a:pt x="1599141" y="1927514"/>
                  </a:cubicBezTo>
                  <a:lnTo>
                    <a:pt x="1543895" y="1977731"/>
                  </a:lnTo>
                  <a:lnTo>
                    <a:pt x="1518622" y="2000704"/>
                  </a:lnTo>
                  <a:cubicBezTo>
                    <a:pt x="1350624" y="2139365"/>
                    <a:pt x="1142016" y="2230570"/>
                    <a:pt x="913314" y="2253798"/>
                  </a:cubicBezTo>
                  <a:lnTo>
                    <a:pt x="883886" y="2255284"/>
                  </a:lnTo>
                  <a:lnTo>
                    <a:pt x="883886" y="2255283"/>
                  </a:lnTo>
                  <a:lnTo>
                    <a:pt x="797384" y="2259652"/>
                  </a:lnTo>
                  <a:cubicBezTo>
                    <a:pt x="679969" y="2259652"/>
                    <a:pt x="566723" y="2241803"/>
                    <a:pt x="460210" y="2208670"/>
                  </a:cubicBezTo>
                  <a:lnTo>
                    <a:pt x="386604" y="2181727"/>
                  </a:lnTo>
                  <a:lnTo>
                    <a:pt x="386604" y="2181728"/>
                  </a:lnTo>
                  <a:lnTo>
                    <a:pt x="356036" y="2170538"/>
                  </a:lnTo>
                  <a:cubicBezTo>
                    <a:pt x="288210" y="2141847"/>
                    <a:pt x="223756" y="2106742"/>
                    <a:pt x="163434" y="2065984"/>
                  </a:cubicBezTo>
                  <a:lnTo>
                    <a:pt x="132189" y="2042617"/>
                  </a:lnTo>
                  <a:lnTo>
                    <a:pt x="76146" y="2000704"/>
                  </a:lnTo>
                  <a:lnTo>
                    <a:pt x="0" y="1931490"/>
                  </a:lnTo>
                  <a:lnTo>
                    <a:pt x="16259" y="1933971"/>
                  </a:lnTo>
                  <a:cubicBezTo>
                    <a:pt x="54376" y="1937843"/>
                    <a:pt x="93051" y="1939826"/>
                    <a:pt x="132189" y="1939826"/>
                  </a:cubicBezTo>
                  <a:cubicBezTo>
                    <a:pt x="171327" y="1939826"/>
                    <a:pt x="210002" y="1937843"/>
                    <a:pt x="248119" y="1933971"/>
                  </a:cubicBezTo>
                  <a:lnTo>
                    <a:pt x="264376" y="1931490"/>
                  </a:lnTo>
                  <a:lnTo>
                    <a:pt x="360700" y="1916787"/>
                  </a:lnTo>
                  <a:lnTo>
                    <a:pt x="434735" y="1897749"/>
                  </a:lnTo>
                  <a:lnTo>
                    <a:pt x="434735" y="1897748"/>
                  </a:lnTo>
                  <a:lnTo>
                    <a:pt x="469363" y="1888843"/>
                  </a:lnTo>
                  <a:cubicBezTo>
                    <a:pt x="540372" y="1866754"/>
                    <a:pt x="608388" y="1837873"/>
                    <a:pt x="672652" y="1802958"/>
                  </a:cubicBezTo>
                  <a:lnTo>
                    <a:pt x="701662" y="1785332"/>
                  </a:lnTo>
                  <a:lnTo>
                    <a:pt x="701663" y="1785332"/>
                  </a:lnTo>
                  <a:lnTo>
                    <a:pt x="766139" y="1746157"/>
                  </a:lnTo>
                  <a:cubicBezTo>
                    <a:pt x="856621" y="1685022"/>
                    <a:pt x="937805" y="1611166"/>
                    <a:pt x="1007127" y="1527157"/>
                  </a:cubicBezTo>
                  <a:lnTo>
                    <a:pt x="1070165" y="1442847"/>
                  </a:lnTo>
                  <a:lnTo>
                    <a:pt x="1072400" y="1439858"/>
                  </a:lnTo>
                  <a:cubicBezTo>
                    <a:pt x="1194657" y="1258872"/>
                    <a:pt x="1266045" y="1040689"/>
                    <a:pt x="1266045" y="805831"/>
                  </a:cubicBezTo>
                  <a:lnTo>
                    <a:pt x="1263395" y="753352"/>
                  </a:lnTo>
                  <a:lnTo>
                    <a:pt x="1260191" y="689887"/>
                  </a:lnTo>
                  <a:cubicBezTo>
                    <a:pt x="1233094" y="423036"/>
                    <a:pt x="1113485" y="183537"/>
                    <a:pt x="933946" y="3976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</p:grpSp>
      <p:sp>
        <p:nvSpPr>
          <p:cNvPr id="169" name="Oval 168">
            <a:hlinkClick r:id="rId2" action="ppaction://hlinksldjump"/>
            <a:extLst>
              <a:ext uri="{FF2B5EF4-FFF2-40B4-BE49-F238E27FC236}">
                <a16:creationId xmlns:a16="http://schemas.microsoft.com/office/drawing/2014/main" id="{885CA0E4-861A-73F8-5A62-34329478EF31}"/>
              </a:ext>
            </a:extLst>
          </p:cNvPr>
          <p:cNvSpPr>
            <a:spLocks noChangeAspect="1"/>
          </p:cNvSpPr>
          <p:nvPr/>
        </p:nvSpPr>
        <p:spPr>
          <a:xfrm>
            <a:off x="7860972" y="3401787"/>
            <a:ext cx="778463" cy="778463"/>
          </a:xfrm>
          <a:prstGeom prst="ellipse">
            <a:avLst/>
          </a:prstGeom>
          <a:noFill/>
          <a:ln w="12700">
            <a:solidFill>
              <a:srgbClr val="2C3E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5165DF3-DDA2-04CB-D640-4E40B4752E4A}"/>
              </a:ext>
            </a:extLst>
          </p:cNvPr>
          <p:cNvSpPr txBox="1"/>
          <p:nvPr/>
        </p:nvSpPr>
        <p:spPr>
          <a:xfrm>
            <a:off x="8915400" y="3529409"/>
            <a:ext cx="7058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R" sz="28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Ecosistema Expandido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7E034F-8A5A-8F2D-4A1A-E1A495B947A3}"/>
              </a:ext>
            </a:extLst>
          </p:cNvPr>
          <p:cNvSpPr txBox="1"/>
          <p:nvPr/>
        </p:nvSpPr>
        <p:spPr>
          <a:xfrm>
            <a:off x="6798307" y="4552479"/>
            <a:ext cx="99711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Desde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su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diseño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Elasticsearch no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pretende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reemplazar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bases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datos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MySQL o MongoDB,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sino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Nunito Sans" pitchFamily="2" charset="77"/>
              </a:rPr>
              <a:t>complementarlas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 La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integración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con </a:t>
            </a:r>
            <a:r>
              <a:rPr lang="en-US" sz="2800" b="1" dirty="0">
                <a:solidFill>
                  <a:schemeClr val="bg1"/>
                </a:solidFill>
                <a:latin typeface="Nunito Sans" pitchFamily="2" charset="77"/>
              </a:rPr>
              <a:t>Hadoop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por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ejemplo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solucionó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sus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limitaciones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búsqueda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abrió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posibilidades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Big Data. Esto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refleja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una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estrategia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clara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: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ampliar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su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papel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entornos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diversos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almacenamiento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análisis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datos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</a:t>
            </a:r>
            <a:endParaRPr lang="en-CR" sz="2800" dirty="0">
              <a:solidFill>
                <a:schemeClr val="bg1"/>
              </a:solidFill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013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223B0-E310-BCD7-AA14-1143AB3B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FECFB07-AB7C-EBAB-0E11-20BD964A024F}"/>
              </a:ext>
            </a:extLst>
          </p:cNvPr>
          <p:cNvGrpSpPr/>
          <p:nvPr/>
        </p:nvGrpSpPr>
        <p:grpSpPr>
          <a:xfrm>
            <a:off x="12420600" y="3390900"/>
            <a:ext cx="3925031" cy="3884508"/>
            <a:chOff x="6724284" y="3246792"/>
            <a:chExt cx="3925031" cy="3884508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D57EE14F-3E15-D406-7AFC-525D49184868}"/>
                </a:ext>
              </a:extLst>
            </p:cNvPr>
            <p:cNvSpPr/>
            <p:nvPr/>
          </p:nvSpPr>
          <p:spPr>
            <a:xfrm>
              <a:off x="7184439" y="4863309"/>
              <a:ext cx="1502360" cy="2267991"/>
            </a:xfrm>
            <a:custGeom>
              <a:avLst/>
              <a:gdLst>
                <a:gd name="connsiteX0" fmla="*/ 90653 w 1502360"/>
                <a:gd name="connsiteY0" fmla="*/ 689379 h 2267991"/>
                <a:gd name="connsiteX1" fmla="*/ 115926 w 1502360"/>
                <a:gd name="connsiteY1" fmla="*/ 712352 h 2267991"/>
                <a:gd name="connsiteX2" fmla="*/ 721234 w 1502360"/>
                <a:gd name="connsiteY2" fmla="*/ 965446 h 2267991"/>
                <a:gd name="connsiteX3" fmla="*/ 750662 w 1502360"/>
                <a:gd name="connsiteY3" fmla="*/ 966932 h 2267991"/>
                <a:gd name="connsiteX4" fmla="*/ 742861 w 1502360"/>
                <a:gd name="connsiteY4" fmla="*/ 1018052 h 2267991"/>
                <a:gd name="connsiteX5" fmla="*/ 737007 w 1502360"/>
                <a:gd name="connsiteY5" fmla="*/ 1133996 h 2267991"/>
                <a:gd name="connsiteX6" fmla="*/ 826111 w 1502360"/>
                <a:gd name="connsiteY6" fmla="*/ 1575398 h 2267991"/>
                <a:gd name="connsiteX7" fmla="*/ 872814 w 1502360"/>
                <a:gd name="connsiteY7" fmla="*/ 1672360 h 2267991"/>
                <a:gd name="connsiteX8" fmla="*/ 873857 w 1502360"/>
                <a:gd name="connsiteY8" fmla="*/ 1674525 h 2267991"/>
                <a:gd name="connsiteX9" fmla="*/ 1429515 w 1502360"/>
                <a:gd name="connsiteY9" fmla="*/ 2178876 h 2267991"/>
                <a:gd name="connsiteX10" fmla="*/ 1502360 w 1502360"/>
                <a:gd name="connsiteY10" fmla="*/ 2205541 h 2267991"/>
                <a:gd name="connsiteX11" fmla="*/ 1471030 w 1502360"/>
                <a:gd name="connsiteY11" fmla="*/ 2217009 h 2267991"/>
                <a:gd name="connsiteX12" fmla="*/ 1133856 w 1502360"/>
                <a:gd name="connsiteY12" fmla="*/ 2267991 h 2267991"/>
                <a:gd name="connsiteX13" fmla="*/ 89104 w 1502360"/>
                <a:gd name="connsiteY13" fmla="*/ 1575398 h 2267991"/>
                <a:gd name="connsiteX14" fmla="*/ 66437 w 1502360"/>
                <a:gd name="connsiteY14" fmla="*/ 1513458 h 2267991"/>
                <a:gd name="connsiteX15" fmla="*/ 50976 w 1502360"/>
                <a:gd name="connsiteY15" fmla="*/ 1471211 h 2267991"/>
                <a:gd name="connsiteX16" fmla="*/ 0 w 1502360"/>
                <a:gd name="connsiteY16" fmla="*/ 1133996 h 2267991"/>
                <a:gd name="connsiteX17" fmla="*/ 89104 w 1502360"/>
                <a:gd name="connsiteY17" fmla="*/ 692594 h 2267991"/>
                <a:gd name="connsiteX18" fmla="*/ 1332970 w 1502360"/>
                <a:gd name="connsiteY18" fmla="*/ 18553 h 2267991"/>
                <a:gd name="connsiteX19" fmla="*/ 1362367 w 1502360"/>
                <a:gd name="connsiteY19" fmla="*/ 23040 h 2267991"/>
                <a:gd name="connsiteX20" fmla="*/ 1471030 w 1502360"/>
                <a:gd name="connsiteY20" fmla="*/ 50983 h 2267991"/>
                <a:gd name="connsiteX21" fmla="*/ 1502360 w 1502360"/>
                <a:gd name="connsiteY21" fmla="*/ 62451 h 2267991"/>
                <a:gd name="connsiteX22" fmla="*/ 1429515 w 1502360"/>
                <a:gd name="connsiteY22" fmla="*/ 89116 h 2267991"/>
                <a:gd name="connsiteX23" fmla="*/ 1330400 w 1502360"/>
                <a:gd name="connsiteY23" fmla="*/ 136868 h 2267991"/>
                <a:gd name="connsiteX24" fmla="*/ 1263599 w 1502360"/>
                <a:gd name="connsiteY24" fmla="*/ 177456 h 2267991"/>
                <a:gd name="connsiteX25" fmla="*/ 1286267 w 1502360"/>
                <a:gd name="connsiteY25" fmla="*/ 115515 h 2267991"/>
                <a:gd name="connsiteX26" fmla="*/ 1047354 w 1502360"/>
                <a:gd name="connsiteY26" fmla="*/ 4370 h 2267991"/>
                <a:gd name="connsiteX27" fmla="*/ 1056735 w 1502360"/>
                <a:gd name="connsiteY27" fmla="*/ 65846 h 2267991"/>
                <a:gd name="connsiteX28" fmla="*/ 1122803 w 1502360"/>
                <a:gd name="connsiteY28" fmla="*/ 278708 h 2267991"/>
                <a:gd name="connsiteX29" fmla="*/ 1124352 w 1502360"/>
                <a:gd name="connsiteY29" fmla="*/ 281923 h 2267991"/>
                <a:gd name="connsiteX30" fmla="*/ 1069106 w 1502360"/>
                <a:gd name="connsiteY30" fmla="*/ 332141 h 2267991"/>
                <a:gd name="connsiteX31" fmla="*/ 995925 w 1502360"/>
                <a:gd name="connsiteY31" fmla="*/ 412670 h 2267991"/>
                <a:gd name="connsiteX32" fmla="*/ 932887 w 1502360"/>
                <a:gd name="connsiteY32" fmla="*/ 496981 h 2267991"/>
                <a:gd name="connsiteX33" fmla="*/ 932886 w 1502360"/>
                <a:gd name="connsiteY33" fmla="*/ 496981 h 2267991"/>
                <a:gd name="connsiteX34" fmla="*/ 930652 w 1502360"/>
                <a:gd name="connsiteY34" fmla="*/ 499968 h 2267991"/>
                <a:gd name="connsiteX35" fmla="*/ 760043 w 1502360"/>
                <a:gd name="connsiteY35" fmla="*/ 905455 h 2267991"/>
                <a:gd name="connsiteX36" fmla="*/ 750662 w 1502360"/>
                <a:gd name="connsiteY36" fmla="*/ 966931 h 2267991"/>
                <a:gd name="connsiteX37" fmla="*/ 721234 w 1502360"/>
                <a:gd name="connsiteY37" fmla="*/ 965445 h 2267991"/>
                <a:gd name="connsiteX38" fmla="*/ 115926 w 1502360"/>
                <a:gd name="connsiteY38" fmla="*/ 712351 h 2267991"/>
                <a:gd name="connsiteX39" fmla="*/ 90653 w 1502360"/>
                <a:gd name="connsiteY39" fmla="*/ 689378 h 2267991"/>
                <a:gd name="connsiteX40" fmla="*/ 136850 w 1502360"/>
                <a:gd name="connsiteY40" fmla="*/ 593466 h 2267991"/>
                <a:gd name="connsiteX41" fmla="*/ 499906 w 1502360"/>
                <a:gd name="connsiteY41" fmla="*/ 193669 h 2267991"/>
                <a:gd name="connsiteX42" fmla="*/ 564383 w 1502360"/>
                <a:gd name="connsiteY42" fmla="*/ 154493 h 2267991"/>
                <a:gd name="connsiteX43" fmla="*/ 564383 w 1502360"/>
                <a:gd name="connsiteY43" fmla="*/ 154494 h 2267991"/>
                <a:gd name="connsiteX44" fmla="*/ 593393 w 1502360"/>
                <a:gd name="connsiteY44" fmla="*/ 136868 h 2267991"/>
                <a:gd name="connsiteX45" fmla="*/ 1017926 w 1502360"/>
                <a:gd name="connsiteY45" fmla="*/ 5856 h 2267991"/>
                <a:gd name="connsiteX46" fmla="*/ 1133856 w 1502360"/>
                <a:gd name="connsiteY46" fmla="*/ 0 h 2267991"/>
                <a:gd name="connsiteX47" fmla="*/ 1249786 w 1502360"/>
                <a:gd name="connsiteY47" fmla="*/ 5855 h 2267991"/>
                <a:gd name="connsiteX48" fmla="*/ 1332970 w 1502360"/>
                <a:gd name="connsiteY48" fmla="*/ 18552 h 2267991"/>
                <a:gd name="connsiteX49" fmla="*/ 1286267 w 1502360"/>
                <a:gd name="connsiteY49" fmla="*/ 115514 h 2267991"/>
                <a:gd name="connsiteX50" fmla="*/ 1263599 w 1502360"/>
                <a:gd name="connsiteY50" fmla="*/ 177455 h 2267991"/>
                <a:gd name="connsiteX51" fmla="*/ 1236913 w 1502360"/>
                <a:gd name="connsiteY51" fmla="*/ 193669 h 2267991"/>
                <a:gd name="connsiteX52" fmla="*/ 1149625 w 1502360"/>
                <a:gd name="connsiteY52" fmla="*/ 258949 h 2267991"/>
                <a:gd name="connsiteX53" fmla="*/ 1124352 w 1502360"/>
                <a:gd name="connsiteY53" fmla="*/ 281922 h 2267991"/>
                <a:gd name="connsiteX54" fmla="*/ 1122803 w 1502360"/>
                <a:gd name="connsiteY54" fmla="*/ 278707 h 2267991"/>
                <a:gd name="connsiteX55" fmla="*/ 1056735 w 1502360"/>
                <a:gd name="connsiteY55" fmla="*/ 65845 h 2267991"/>
                <a:gd name="connsiteX56" fmla="*/ 1047354 w 1502360"/>
                <a:gd name="connsiteY56" fmla="*/ 4369 h 226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502360" h="2267991">
                  <a:moveTo>
                    <a:pt x="90653" y="689379"/>
                  </a:moveTo>
                  <a:lnTo>
                    <a:pt x="115926" y="712352"/>
                  </a:lnTo>
                  <a:cubicBezTo>
                    <a:pt x="283924" y="851013"/>
                    <a:pt x="492533" y="942218"/>
                    <a:pt x="721234" y="965446"/>
                  </a:cubicBezTo>
                  <a:lnTo>
                    <a:pt x="750662" y="966932"/>
                  </a:lnTo>
                  <a:lnTo>
                    <a:pt x="742861" y="1018052"/>
                  </a:lnTo>
                  <a:cubicBezTo>
                    <a:pt x="738990" y="1056173"/>
                    <a:pt x="737007" y="1094853"/>
                    <a:pt x="737007" y="1133996"/>
                  </a:cubicBezTo>
                  <a:cubicBezTo>
                    <a:pt x="737007" y="1290568"/>
                    <a:pt x="768735" y="1439729"/>
                    <a:pt x="826111" y="1575398"/>
                  </a:cubicBezTo>
                  <a:lnTo>
                    <a:pt x="872814" y="1672360"/>
                  </a:lnTo>
                  <a:lnTo>
                    <a:pt x="873857" y="1674525"/>
                  </a:lnTo>
                  <a:cubicBezTo>
                    <a:pt x="996044" y="1899477"/>
                    <a:pt x="1192123" y="2078456"/>
                    <a:pt x="1429515" y="2178876"/>
                  </a:cubicBezTo>
                  <a:lnTo>
                    <a:pt x="1502360" y="2205541"/>
                  </a:lnTo>
                  <a:lnTo>
                    <a:pt x="1471030" y="2217009"/>
                  </a:lnTo>
                  <a:cubicBezTo>
                    <a:pt x="1364517" y="2250142"/>
                    <a:pt x="1251271" y="2267991"/>
                    <a:pt x="1133856" y="2267991"/>
                  </a:cubicBezTo>
                  <a:cubicBezTo>
                    <a:pt x="664198" y="2267991"/>
                    <a:pt x="261233" y="1982406"/>
                    <a:pt x="89104" y="1575398"/>
                  </a:cubicBezTo>
                  <a:lnTo>
                    <a:pt x="66437" y="1513458"/>
                  </a:lnTo>
                  <a:lnTo>
                    <a:pt x="50976" y="1471211"/>
                  </a:lnTo>
                  <a:cubicBezTo>
                    <a:pt x="17847" y="1364685"/>
                    <a:pt x="0" y="1251425"/>
                    <a:pt x="0" y="1133996"/>
                  </a:cubicBezTo>
                  <a:cubicBezTo>
                    <a:pt x="0" y="977424"/>
                    <a:pt x="31728" y="828264"/>
                    <a:pt x="89104" y="692594"/>
                  </a:cubicBezTo>
                  <a:close/>
                  <a:moveTo>
                    <a:pt x="1332970" y="18553"/>
                  </a:moveTo>
                  <a:lnTo>
                    <a:pt x="1362367" y="23040"/>
                  </a:lnTo>
                  <a:cubicBezTo>
                    <a:pt x="1399273" y="30593"/>
                    <a:pt x="1435526" y="39939"/>
                    <a:pt x="1471030" y="50983"/>
                  </a:cubicBezTo>
                  <a:lnTo>
                    <a:pt x="1502360" y="62451"/>
                  </a:lnTo>
                  <a:lnTo>
                    <a:pt x="1429515" y="89116"/>
                  </a:lnTo>
                  <a:cubicBezTo>
                    <a:pt x="1395602" y="103462"/>
                    <a:pt x="1362532" y="119411"/>
                    <a:pt x="1330400" y="136868"/>
                  </a:cubicBezTo>
                  <a:lnTo>
                    <a:pt x="1263599" y="177456"/>
                  </a:lnTo>
                  <a:lnTo>
                    <a:pt x="1286267" y="115515"/>
                  </a:lnTo>
                  <a:close/>
                  <a:moveTo>
                    <a:pt x="1047354" y="4370"/>
                  </a:moveTo>
                  <a:lnTo>
                    <a:pt x="1056735" y="65846"/>
                  </a:lnTo>
                  <a:cubicBezTo>
                    <a:pt x="1071839" y="139666"/>
                    <a:pt x="1094115" y="210874"/>
                    <a:pt x="1122803" y="278708"/>
                  </a:cubicBezTo>
                  <a:lnTo>
                    <a:pt x="1124352" y="281923"/>
                  </a:lnTo>
                  <a:lnTo>
                    <a:pt x="1069106" y="332141"/>
                  </a:lnTo>
                  <a:cubicBezTo>
                    <a:pt x="1043458" y="357792"/>
                    <a:pt x="1019032" y="384667"/>
                    <a:pt x="995925" y="412670"/>
                  </a:cubicBezTo>
                  <a:lnTo>
                    <a:pt x="932887" y="496981"/>
                  </a:lnTo>
                  <a:lnTo>
                    <a:pt x="932886" y="496981"/>
                  </a:lnTo>
                  <a:lnTo>
                    <a:pt x="930652" y="499968"/>
                  </a:lnTo>
                  <a:cubicBezTo>
                    <a:pt x="849147" y="620626"/>
                    <a:pt x="790251" y="757815"/>
                    <a:pt x="760043" y="905455"/>
                  </a:cubicBezTo>
                  <a:lnTo>
                    <a:pt x="750662" y="966931"/>
                  </a:lnTo>
                  <a:lnTo>
                    <a:pt x="721234" y="965445"/>
                  </a:lnTo>
                  <a:cubicBezTo>
                    <a:pt x="492533" y="942217"/>
                    <a:pt x="283924" y="851012"/>
                    <a:pt x="115926" y="712351"/>
                  </a:cubicBezTo>
                  <a:lnTo>
                    <a:pt x="90653" y="689378"/>
                  </a:lnTo>
                  <a:lnTo>
                    <a:pt x="136850" y="593466"/>
                  </a:lnTo>
                  <a:cubicBezTo>
                    <a:pt x="224126" y="432786"/>
                    <a:pt x="349103" y="295562"/>
                    <a:pt x="499906" y="193669"/>
                  </a:cubicBezTo>
                  <a:lnTo>
                    <a:pt x="564383" y="154493"/>
                  </a:lnTo>
                  <a:lnTo>
                    <a:pt x="564383" y="154494"/>
                  </a:lnTo>
                  <a:lnTo>
                    <a:pt x="593393" y="136868"/>
                  </a:lnTo>
                  <a:cubicBezTo>
                    <a:pt x="721921" y="67039"/>
                    <a:pt x="865459" y="21342"/>
                    <a:pt x="1017926" y="5856"/>
                  </a:cubicBezTo>
                  <a:close/>
                  <a:moveTo>
                    <a:pt x="1133856" y="0"/>
                  </a:moveTo>
                  <a:cubicBezTo>
                    <a:pt x="1172994" y="0"/>
                    <a:pt x="1211669" y="1983"/>
                    <a:pt x="1249786" y="5855"/>
                  </a:cubicBezTo>
                  <a:lnTo>
                    <a:pt x="1332970" y="18552"/>
                  </a:lnTo>
                  <a:lnTo>
                    <a:pt x="1286267" y="115514"/>
                  </a:lnTo>
                  <a:lnTo>
                    <a:pt x="1263599" y="177455"/>
                  </a:lnTo>
                  <a:lnTo>
                    <a:pt x="1236913" y="193669"/>
                  </a:lnTo>
                  <a:cubicBezTo>
                    <a:pt x="1206753" y="214048"/>
                    <a:pt x="1177625" y="235839"/>
                    <a:pt x="1149625" y="258949"/>
                  </a:cubicBezTo>
                  <a:lnTo>
                    <a:pt x="1124352" y="281922"/>
                  </a:lnTo>
                  <a:lnTo>
                    <a:pt x="1122803" y="278707"/>
                  </a:lnTo>
                  <a:cubicBezTo>
                    <a:pt x="1094115" y="210873"/>
                    <a:pt x="1071839" y="139665"/>
                    <a:pt x="1056735" y="65845"/>
                  </a:cubicBezTo>
                  <a:lnTo>
                    <a:pt x="1047354" y="4369"/>
                  </a:lnTo>
                  <a:close/>
                </a:path>
              </a:pathLst>
            </a:custGeom>
            <a:solidFill>
              <a:srgbClr val="9B59B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E8A35D1-8779-556B-A52C-E67227B9831C}"/>
                </a:ext>
              </a:extLst>
            </p:cNvPr>
            <p:cNvSpPr/>
            <p:nvPr/>
          </p:nvSpPr>
          <p:spPr>
            <a:xfrm>
              <a:off x="6724284" y="4286230"/>
              <a:ext cx="2201276" cy="2090537"/>
            </a:xfrm>
            <a:custGeom>
              <a:avLst/>
              <a:gdLst>
                <a:gd name="connsiteX0" fmla="*/ 1133856 w 2201276"/>
                <a:gd name="connsiteY0" fmla="*/ 0 h 2090537"/>
                <a:gd name="connsiteX1" fmla="*/ 1471030 w 2201276"/>
                <a:gd name="connsiteY1" fmla="*/ 50982 h 2090537"/>
                <a:gd name="connsiteX2" fmla="*/ 1544637 w 2201276"/>
                <a:gd name="connsiteY2" fmla="*/ 77926 h 2090537"/>
                <a:gd name="connsiteX3" fmla="*/ 1516891 w 2201276"/>
                <a:gd name="connsiteY3" fmla="*/ 185844 h 2090537"/>
                <a:gd name="connsiteX4" fmla="*/ 1493855 w 2201276"/>
                <a:gd name="connsiteY4" fmla="*/ 414384 h 2090537"/>
                <a:gd name="connsiteX5" fmla="*/ 1493855 w 2201276"/>
                <a:gd name="connsiteY5" fmla="*/ 414384 h 2090537"/>
                <a:gd name="connsiteX6" fmla="*/ 1516891 w 2201276"/>
                <a:gd name="connsiteY6" fmla="*/ 185845 h 2090537"/>
                <a:gd name="connsiteX7" fmla="*/ 1544637 w 2201276"/>
                <a:gd name="connsiteY7" fmla="*/ 77927 h 2090537"/>
                <a:gd name="connsiteX8" fmla="*/ 1575204 w 2201276"/>
                <a:gd name="connsiteY8" fmla="*/ 89116 h 2090537"/>
                <a:gd name="connsiteX9" fmla="*/ 1935613 w 2201276"/>
                <a:gd name="connsiteY9" fmla="*/ 332141 h 2090537"/>
                <a:gd name="connsiteX10" fmla="*/ 1962516 w 2201276"/>
                <a:gd name="connsiteY10" fmla="*/ 361745 h 2090537"/>
                <a:gd name="connsiteX11" fmla="*/ 2008794 w 2201276"/>
                <a:gd name="connsiteY11" fmla="*/ 412670 h 2090537"/>
                <a:gd name="connsiteX12" fmla="*/ 2130862 w 2201276"/>
                <a:gd name="connsiteY12" fmla="*/ 593467 h 2090537"/>
                <a:gd name="connsiteX13" fmla="*/ 2131905 w 2201276"/>
                <a:gd name="connsiteY13" fmla="*/ 595632 h 2090537"/>
                <a:gd name="connsiteX14" fmla="*/ 2178608 w 2201276"/>
                <a:gd name="connsiteY14" fmla="*/ 692594 h 2090537"/>
                <a:gd name="connsiteX15" fmla="*/ 2201276 w 2201276"/>
                <a:gd name="connsiteY15" fmla="*/ 754535 h 2090537"/>
                <a:gd name="connsiteX16" fmla="*/ 2134475 w 2201276"/>
                <a:gd name="connsiteY16" fmla="*/ 713947 h 2090537"/>
                <a:gd name="connsiteX17" fmla="*/ 2035360 w 2201276"/>
                <a:gd name="connsiteY17" fmla="*/ 666195 h 2090537"/>
                <a:gd name="connsiteX18" fmla="*/ 1962516 w 2201276"/>
                <a:gd name="connsiteY18" fmla="*/ 639530 h 2090537"/>
                <a:gd name="connsiteX19" fmla="*/ 1931186 w 2201276"/>
                <a:gd name="connsiteY19" fmla="*/ 628062 h 2090537"/>
                <a:gd name="connsiteX20" fmla="*/ 1822523 w 2201276"/>
                <a:gd name="connsiteY20" fmla="*/ 600119 h 2090537"/>
                <a:gd name="connsiteX21" fmla="*/ 1793126 w 2201276"/>
                <a:gd name="connsiteY21" fmla="*/ 595632 h 2090537"/>
                <a:gd name="connsiteX22" fmla="*/ 1709942 w 2201276"/>
                <a:gd name="connsiteY22" fmla="*/ 582935 h 2090537"/>
                <a:gd name="connsiteX23" fmla="*/ 1594012 w 2201276"/>
                <a:gd name="connsiteY23" fmla="*/ 577080 h 2090537"/>
                <a:gd name="connsiteX24" fmla="*/ 1507510 w 2201276"/>
                <a:gd name="connsiteY24" fmla="*/ 581449 h 2090537"/>
                <a:gd name="connsiteX25" fmla="*/ 1507510 w 2201276"/>
                <a:gd name="connsiteY25" fmla="*/ 581448 h 2090537"/>
                <a:gd name="connsiteX26" fmla="*/ 1478082 w 2201276"/>
                <a:gd name="connsiteY26" fmla="*/ 582934 h 2090537"/>
                <a:gd name="connsiteX27" fmla="*/ 1053549 w 2201276"/>
                <a:gd name="connsiteY27" fmla="*/ 713946 h 2090537"/>
                <a:gd name="connsiteX28" fmla="*/ 1024539 w 2201276"/>
                <a:gd name="connsiteY28" fmla="*/ 731572 h 2090537"/>
                <a:gd name="connsiteX29" fmla="*/ 1022305 w 2201276"/>
                <a:gd name="connsiteY29" fmla="*/ 728584 h 2090537"/>
                <a:gd name="connsiteX30" fmla="*/ 1022290 w 2201276"/>
                <a:gd name="connsiteY30" fmla="*/ 728560 h 2090537"/>
                <a:gd name="connsiteX31" fmla="*/ 948754 w 2201276"/>
                <a:gd name="connsiteY31" fmla="*/ 600606 h 2090537"/>
                <a:gd name="connsiteX32" fmla="*/ 930437 w 2201276"/>
                <a:gd name="connsiteY32" fmla="*/ 560722 h 2090537"/>
                <a:gd name="connsiteX33" fmla="*/ 889918 w 2201276"/>
                <a:gd name="connsiteY33" fmla="*/ 457873 h 2090537"/>
                <a:gd name="connsiteX34" fmla="*/ 875899 w 2201276"/>
                <a:gd name="connsiteY34" fmla="*/ 415557 h 2090537"/>
                <a:gd name="connsiteX35" fmla="*/ 841725 w 2201276"/>
                <a:gd name="connsiteY35" fmla="*/ 267256 h 2090537"/>
                <a:gd name="connsiteX36" fmla="*/ 841724 w 2201276"/>
                <a:gd name="connsiteY36" fmla="*/ 267254 h 2090537"/>
                <a:gd name="connsiteX37" fmla="*/ 833138 w 2201276"/>
                <a:gd name="connsiteY37" fmla="*/ 153756 h 2090537"/>
                <a:gd name="connsiteX38" fmla="*/ 828660 w 2201276"/>
                <a:gd name="connsiteY38" fmla="*/ 94557 h 2090537"/>
                <a:gd name="connsiteX39" fmla="*/ 828660 w 2201276"/>
                <a:gd name="connsiteY39" fmla="*/ 94558 h 2090537"/>
                <a:gd name="connsiteX40" fmla="*/ 833138 w 2201276"/>
                <a:gd name="connsiteY40" fmla="*/ 153756 h 2090537"/>
                <a:gd name="connsiteX41" fmla="*/ 841724 w 2201276"/>
                <a:gd name="connsiteY41" fmla="*/ 267253 h 2090537"/>
                <a:gd name="connsiteX42" fmla="*/ 841724 w 2201276"/>
                <a:gd name="connsiteY42" fmla="*/ 267254 h 2090537"/>
                <a:gd name="connsiteX43" fmla="*/ 841724 w 2201276"/>
                <a:gd name="connsiteY43" fmla="*/ 267254 h 2090537"/>
                <a:gd name="connsiteX44" fmla="*/ 841725 w 2201276"/>
                <a:gd name="connsiteY44" fmla="*/ 267256 h 2090537"/>
                <a:gd name="connsiteX45" fmla="*/ 867934 w 2201276"/>
                <a:gd name="connsiteY45" fmla="*/ 391514 h 2090537"/>
                <a:gd name="connsiteX46" fmla="*/ 875899 w 2201276"/>
                <a:gd name="connsiteY46" fmla="*/ 415557 h 2090537"/>
                <a:gd name="connsiteX47" fmla="*/ 879636 w 2201276"/>
                <a:gd name="connsiteY47" fmla="*/ 431773 h 2090537"/>
                <a:gd name="connsiteX48" fmla="*/ 889918 w 2201276"/>
                <a:gd name="connsiteY48" fmla="*/ 457873 h 2090537"/>
                <a:gd name="connsiteX49" fmla="*/ 907308 w 2201276"/>
                <a:gd name="connsiteY49" fmla="*/ 510364 h 2090537"/>
                <a:gd name="connsiteX50" fmla="*/ 930437 w 2201276"/>
                <a:gd name="connsiteY50" fmla="*/ 560722 h 2090537"/>
                <a:gd name="connsiteX51" fmla="*/ 940471 w 2201276"/>
                <a:gd name="connsiteY51" fmla="*/ 586192 h 2090537"/>
                <a:gd name="connsiteX52" fmla="*/ 948754 w 2201276"/>
                <a:gd name="connsiteY52" fmla="*/ 600606 h 2090537"/>
                <a:gd name="connsiteX53" fmla="*/ 959036 w 2201276"/>
                <a:gd name="connsiteY53" fmla="*/ 622992 h 2090537"/>
                <a:gd name="connsiteX54" fmla="*/ 1022290 w 2201276"/>
                <a:gd name="connsiteY54" fmla="*/ 728560 h 2090537"/>
                <a:gd name="connsiteX55" fmla="*/ 1022305 w 2201276"/>
                <a:gd name="connsiteY55" fmla="*/ 728585 h 2090537"/>
                <a:gd name="connsiteX56" fmla="*/ 1024539 w 2201276"/>
                <a:gd name="connsiteY56" fmla="*/ 731573 h 2090537"/>
                <a:gd name="connsiteX57" fmla="*/ 960062 w 2201276"/>
                <a:gd name="connsiteY57" fmla="*/ 770749 h 2090537"/>
                <a:gd name="connsiteX58" fmla="*/ 597006 w 2201276"/>
                <a:gd name="connsiteY58" fmla="*/ 1170546 h 2090537"/>
                <a:gd name="connsiteX59" fmla="*/ 550809 w 2201276"/>
                <a:gd name="connsiteY59" fmla="*/ 1266458 h 2090537"/>
                <a:gd name="connsiteX60" fmla="*/ 549260 w 2201276"/>
                <a:gd name="connsiteY60" fmla="*/ 1269673 h 2090537"/>
                <a:gd name="connsiteX61" fmla="*/ 460156 w 2201276"/>
                <a:gd name="connsiteY61" fmla="*/ 1711075 h 2090537"/>
                <a:gd name="connsiteX62" fmla="*/ 511132 w 2201276"/>
                <a:gd name="connsiteY62" fmla="*/ 2048290 h 2090537"/>
                <a:gd name="connsiteX63" fmla="*/ 526593 w 2201276"/>
                <a:gd name="connsiteY63" fmla="*/ 2090537 h 2090537"/>
                <a:gd name="connsiteX64" fmla="*/ 499906 w 2201276"/>
                <a:gd name="connsiteY64" fmla="*/ 2074322 h 2090537"/>
                <a:gd name="connsiteX65" fmla="*/ 0 w 2201276"/>
                <a:gd name="connsiteY65" fmla="*/ 1133996 h 2090537"/>
                <a:gd name="connsiteX66" fmla="*/ 136850 w 2201276"/>
                <a:gd name="connsiteY66" fmla="*/ 593467 h 2090537"/>
                <a:gd name="connsiteX67" fmla="*/ 170500 w 2201276"/>
                <a:gd name="connsiteY67" fmla="*/ 538072 h 2090537"/>
                <a:gd name="connsiteX68" fmla="*/ 193645 w 2201276"/>
                <a:gd name="connsiteY68" fmla="*/ 499969 h 2090537"/>
                <a:gd name="connsiteX69" fmla="*/ 796682 w 2201276"/>
                <a:gd name="connsiteY69" fmla="*/ 50983 h 2090537"/>
                <a:gd name="connsiteX70" fmla="*/ 831310 w 2201276"/>
                <a:gd name="connsiteY70" fmla="*/ 42079 h 2090537"/>
                <a:gd name="connsiteX71" fmla="*/ 831310 w 2201276"/>
                <a:gd name="connsiteY71" fmla="*/ 42078 h 2090537"/>
                <a:gd name="connsiteX72" fmla="*/ 905345 w 2201276"/>
                <a:gd name="connsiteY72" fmla="*/ 23039 h 2090537"/>
                <a:gd name="connsiteX73" fmla="*/ 1133856 w 2201276"/>
                <a:gd name="connsiteY73" fmla="*/ 0 h 20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201276" h="2090537">
                  <a:moveTo>
                    <a:pt x="1133856" y="0"/>
                  </a:moveTo>
                  <a:cubicBezTo>
                    <a:pt x="1251271" y="0"/>
                    <a:pt x="1364517" y="17849"/>
                    <a:pt x="1471030" y="50982"/>
                  </a:cubicBezTo>
                  <a:lnTo>
                    <a:pt x="1544637" y="77926"/>
                  </a:lnTo>
                  <a:lnTo>
                    <a:pt x="1516891" y="185844"/>
                  </a:lnTo>
                  <a:cubicBezTo>
                    <a:pt x="1501787" y="259665"/>
                    <a:pt x="1493855" y="336098"/>
                    <a:pt x="1493855" y="414384"/>
                  </a:cubicBezTo>
                  <a:lnTo>
                    <a:pt x="1493855" y="414384"/>
                  </a:lnTo>
                  <a:lnTo>
                    <a:pt x="1516891" y="185845"/>
                  </a:lnTo>
                  <a:lnTo>
                    <a:pt x="1544637" y="77927"/>
                  </a:lnTo>
                  <a:lnTo>
                    <a:pt x="1575204" y="89116"/>
                  </a:lnTo>
                  <a:cubicBezTo>
                    <a:pt x="1710856" y="146499"/>
                    <a:pt x="1833019" y="229534"/>
                    <a:pt x="1935613" y="332141"/>
                  </a:cubicBezTo>
                  <a:lnTo>
                    <a:pt x="1962516" y="361745"/>
                  </a:lnTo>
                  <a:lnTo>
                    <a:pt x="2008794" y="412670"/>
                  </a:lnTo>
                  <a:cubicBezTo>
                    <a:pt x="2055009" y="468676"/>
                    <a:pt x="2095951" y="529195"/>
                    <a:pt x="2130862" y="593467"/>
                  </a:cubicBezTo>
                  <a:lnTo>
                    <a:pt x="2131905" y="595632"/>
                  </a:lnTo>
                  <a:lnTo>
                    <a:pt x="2178608" y="692594"/>
                  </a:lnTo>
                  <a:lnTo>
                    <a:pt x="2201276" y="754535"/>
                  </a:lnTo>
                  <a:lnTo>
                    <a:pt x="2134475" y="713947"/>
                  </a:lnTo>
                  <a:cubicBezTo>
                    <a:pt x="2102343" y="696490"/>
                    <a:pt x="2069273" y="680541"/>
                    <a:pt x="2035360" y="666195"/>
                  </a:cubicBezTo>
                  <a:lnTo>
                    <a:pt x="1962516" y="639530"/>
                  </a:lnTo>
                  <a:lnTo>
                    <a:pt x="1931186" y="628062"/>
                  </a:lnTo>
                  <a:cubicBezTo>
                    <a:pt x="1895682" y="617018"/>
                    <a:pt x="1859429" y="607672"/>
                    <a:pt x="1822523" y="600119"/>
                  </a:cubicBezTo>
                  <a:lnTo>
                    <a:pt x="1793126" y="595632"/>
                  </a:lnTo>
                  <a:lnTo>
                    <a:pt x="1709942" y="582935"/>
                  </a:lnTo>
                  <a:cubicBezTo>
                    <a:pt x="1671825" y="579063"/>
                    <a:pt x="1633150" y="577080"/>
                    <a:pt x="1594012" y="577080"/>
                  </a:cubicBezTo>
                  <a:lnTo>
                    <a:pt x="1507510" y="581449"/>
                  </a:lnTo>
                  <a:lnTo>
                    <a:pt x="1507510" y="581448"/>
                  </a:lnTo>
                  <a:lnTo>
                    <a:pt x="1478082" y="582934"/>
                  </a:lnTo>
                  <a:cubicBezTo>
                    <a:pt x="1325615" y="598420"/>
                    <a:pt x="1182077" y="644117"/>
                    <a:pt x="1053549" y="713946"/>
                  </a:cubicBezTo>
                  <a:lnTo>
                    <a:pt x="1024539" y="731572"/>
                  </a:lnTo>
                  <a:lnTo>
                    <a:pt x="1022305" y="728584"/>
                  </a:lnTo>
                  <a:lnTo>
                    <a:pt x="1022290" y="728560"/>
                  </a:lnTo>
                  <a:lnTo>
                    <a:pt x="948754" y="600606"/>
                  </a:lnTo>
                  <a:lnTo>
                    <a:pt x="930437" y="560722"/>
                  </a:lnTo>
                  <a:lnTo>
                    <a:pt x="889918" y="457873"/>
                  </a:lnTo>
                  <a:lnTo>
                    <a:pt x="875899" y="415557"/>
                  </a:lnTo>
                  <a:lnTo>
                    <a:pt x="841725" y="267256"/>
                  </a:lnTo>
                  <a:lnTo>
                    <a:pt x="841724" y="267254"/>
                  </a:lnTo>
                  <a:lnTo>
                    <a:pt x="833138" y="153756"/>
                  </a:lnTo>
                  <a:lnTo>
                    <a:pt x="828660" y="94557"/>
                  </a:lnTo>
                  <a:lnTo>
                    <a:pt x="828660" y="94558"/>
                  </a:lnTo>
                  <a:lnTo>
                    <a:pt x="833138" y="153756"/>
                  </a:lnTo>
                  <a:lnTo>
                    <a:pt x="841724" y="267253"/>
                  </a:lnTo>
                  <a:lnTo>
                    <a:pt x="841724" y="267254"/>
                  </a:lnTo>
                  <a:lnTo>
                    <a:pt x="841724" y="267254"/>
                  </a:lnTo>
                  <a:lnTo>
                    <a:pt x="841725" y="267256"/>
                  </a:lnTo>
                  <a:lnTo>
                    <a:pt x="867934" y="391514"/>
                  </a:lnTo>
                  <a:lnTo>
                    <a:pt x="875899" y="415557"/>
                  </a:lnTo>
                  <a:lnTo>
                    <a:pt x="879636" y="431773"/>
                  </a:lnTo>
                  <a:lnTo>
                    <a:pt x="889918" y="457873"/>
                  </a:lnTo>
                  <a:lnTo>
                    <a:pt x="907308" y="510364"/>
                  </a:lnTo>
                  <a:lnTo>
                    <a:pt x="930437" y="560722"/>
                  </a:lnTo>
                  <a:lnTo>
                    <a:pt x="940471" y="586192"/>
                  </a:lnTo>
                  <a:lnTo>
                    <a:pt x="948754" y="600606"/>
                  </a:lnTo>
                  <a:lnTo>
                    <a:pt x="959036" y="622992"/>
                  </a:lnTo>
                  <a:lnTo>
                    <a:pt x="1022290" y="728560"/>
                  </a:lnTo>
                  <a:lnTo>
                    <a:pt x="1022305" y="728585"/>
                  </a:lnTo>
                  <a:lnTo>
                    <a:pt x="1024539" y="731573"/>
                  </a:lnTo>
                  <a:lnTo>
                    <a:pt x="960062" y="770749"/>
                  </a:lnTo>
                  <a:cubicBezTo>
                    <a:pt x="809259" y="872642"/>
                    <a:pt x="684282" y="1009866"/>
                    <a:pt x="597006" y="1170546"/>
                  </a:cubicBezTo>
                  <a:lnTo>
                    <a:pt x="550809" y="1266458"/>
                  </a:lnTo>
                  <a:lnTo>
                    <a:pt x="549260" y="1269673"/>
                  </a:lnTo>
                  <a:cubicBezTo>
                    <a:pt x="491884" y="1405343"/>
                    <a:pt x="460156" y="1554503"/>
                    <a:pt x="460156" y="1711075"/>
                  </a:cubicBezTo>
                  <a:cubicBezTo>
                    <a:pt x="460156" y="1828504"/>
                    <a:pt x="478003" y="1941764"/>
                    <a:pt x="511132" y="2048290"/>
                  </a:cubicBezTo>
                  <a:lnTo>
                    <a:pt x="526593" y="2090537"/>
                  </a:lnTo>
                  <a:lnTo>
                    <a:pt x="499906" y="2074322"/>
                  </a:lnTo>
                  <a:cubicBezTo>
                    <a:pt x="198299" y="1870536"/>
                    <a:pt x="0" y="1525426"/>
                    <a:pt x="0" y="1133996"/>
                  </a:cubicBezTo>
                  <a:cubicBezTo>
                    <a:pt x="0" y="938281"/>
                    <a:pt x="49574" y="754146"/>
                    <a:pt x="136850" y="593467"/>
                  </a:cubicBezTo>
                  <a:lnTo>
                    <a:pt x="170500" y="538072"/>
                  </a:lnTo>
                  <a:lnTo>
                    <a:pt x="193645" y="499969"/>
                  </a:lnTo>
                  <a:cubicBezTo>
                    <a:pt x="336279" y="288818"/>
                    <a:pt x="548152" y="128294"/>
                    <a:pt x="796682" y="50983"/>
                  </a:cubicBezTo>
                  <a:lnTo>
                    <a:pt x="831310" y="42079"/>
                  </a:lnTo>
                  <a:lnTo>
                    <a:pt x="831310" y="42078"/>
                  </a:lnTo>
                  <a:lnTo>
                    <a:pt x="905345" y="23039"/>
                  </a:lnTo>
                  <a:cubicBezTo>
                    <a:pt x="979156" y="7933"/>
                    <a:pt x="1055580" y="0"/>
                    <a:pt x="113385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2802807-5942-DC50-90F0-54FF5699A129}"/>
                </a:ext>
              </a:extLst>
            </p:cNvPr>
            <p:cNvSpPr/>
            <p:nvPr/>
          </p:nvSpPr>
          <p:spPr>
            <a:xfrm>
              <a:off x="7921446" y="5040764"/>
              <a:ext cx="2201276" cy="2090536"/>
            </a:xfrm>
            <a:custGeom>
              <a:avLst/>
              <a:gdLst>
                <a:gd name="connsiteX0" fmla="*/ 2201276 w 2201276"/>
                <a:gd name="connsiteY0" fmla="*/ 1336003 h 2090536"/>
                <a:gd name="connsiteX1" fmla="*/ 2178608 w 2201276"/>
                <a:gd name="connsiteY1" fmla="*/ 1397943 h 2090536"/>
                <a:gd name="connsiteX2" fmla="*/ 1133856 w 2201276"/>
                <a:gd name="connsiteY2" fmla="*/ 2090536 h 2090536"/>
                <a:gd name="connsiteX3" fmla="*/ 796682 w 2201276"/>
                <a:gd name="connsiteY3" fmla="*/ 2039554 h 2090536"/>
                <a:gd name="connsiteX4" fmla="*/ 765353 w 2201276"/>
                <a:gd name="connsiteY4" fmla="*/ 2028086 h 2090536"/>
                <a:gd name="connsiteX5" fmla="*/ 838197 w 2201276"/>
                <a:gd name="connsiteY5" fmla="*/ 2001421 h 2090536"/>
                <a:gd name="connsiteX6" fmla="*/ 1393855 w 2201276"/>
                <a:gd name="connsiteY6" fmla="*/ 1497070 h 2090536"/>
                <a:gd name="connsiteX7" fmla="*/ 1394898 w 2201276"/>
                <a:gd name="connsiteY7" fmla="*/ 1494905 h 2090536"/>
                <a:gd name="connsiteX8" fmla="*/ 1478082 w 2201276"/>
                <a:gd name="connsiteY8" fmla="*/ 1507602 h 2090536"/>
                <a:gd name="connsiteX9" fmla="*/ 1594012 w 2201276"/>
                <a:gd name="connsiteY9" fmla="*/ 1513457 h 2090536"/>
                <a:gd name="connsiteX10" fmla="*/ 2134475 w 2201276"/>
                <a:gd name="connsiteY10" fmla="*/ 1376590 h 2090536"/>
                <a:gd name="connsiteX11" fmla="*/ 526592 w 2201276"/>
                <a:gd name="connsiteY11" fmla="*/ 0 h 2090536"/>
                <a:gd name="connsiteX12" fmla="*/ 511132 w 2201276"/>
                <a:gd name="connsiteY12" fmla="*/ 42246 h 2090536"/>
                <a:gd name="connsiteX13" fmla="*/ 483192 w 2201276"/>
                <a:gd name="connsiteY13" fmla="*/ 150921 h 2090536"/>
                <a:gd name="connsiteX14" fmla="*/ 467192 w 2201276"/>
                <a:gd name="connsiteY14" fmla="*/ 255774 h 2090536"/>
                <a:gd name="connsiteX15" fmla="*/ 466010 w 2201276"/>
                <a:gd name="connsiteY15" fmla="*/ 263517 h 2090536"/>
                <a:gd name="connsiteX16" fmla="*/ 460156 w 2201276"/>
                <a:gd name="connsiteY16" fmla="*/ 379461 h 2090536"/>
                <a:gd name="connsiteX17" fmla="*/ 462806 w 2201276"/>
                <a:gd name="connsiteY17" fmla="*/ 431941 h 2090536"/>
                <a:gd name="connsiteX18" fmla="*/ 466010 w 2201276"/>
                <a:gd name="connsiteY18" fmla="*/ 495405 h 2090536"/>
                <a:gd name="connsiteX19" fmla="*/ 483192 w 2201276"/>
                <a:gd name="connsiteY19" fmla="*/ 608001 h 2090536"/>
                <a:gd name="connsiteX20" fmla="*/ 510937 w 2201276"/>
                <a:gd name="connsiteY20" fmla="*/ 715920 h 2090536"/>
                <a:gd name="connsiteX21" fmla="*/ 511132 w 2201276"/>
                <a:gd name="connsiteY21" fmla="*/ 716676 h 2090536"/>
                <a:gd name="connsiteX22" fmla="*/ 719074 w 2201276"/>
                <a:gd name="connsiteY22" fmla="*/ 1100787 h 2090536"/>
                <a:gd name="connsiteX23" fmla="*/ 765353 w 2201276"/>
                <a:gd name="connsiteY23" fmla="*/ 1151713 h 2090536"/>
                <a:gd name="connsiteX24" fmla="*/ 792255 w 2201276"/>
                <a:gd name="connsiteY24" fmla="*/ 1181317 h 2090536"/>
                <a:gd name="connsiteX25" fmla="*/ 1365501 w 2201276"/>
                <a:gd name="connsiteY25" fmla="*/ 1490417 h 2090536"/>
                <a:gd name="connsiteX26" fmla="*/ 1394898 w 2201276"/>
                <a:gd name="connsiteY26" fmla="*/ 1494904 h 2090536"/>
                <a:gd name="connsiteX27" fmla="*/ 1393855 w 2201276"/>
                <a:gd name="connsiteY27" fmla="*/ 1497069 h 2090536"/>
                <a:gd name="connsiteX28" fmla="*/ 838197 w 2201276"/>
                <a:gd name="connsiteY28" fmla="*/ 2001420 h 2090536"/>
                <a:gd name="connsiteX29" fmla="*/ 765353 w 2201276"/>
                <a:gd name="connsiteY29" fmla="*/ 2028085 h 2090536"/>
                <a:gd name="connsiteX30" fmla="*/ 692508 w 2201276"/>
                <a:gd name="connsiteY30" fmla="*/ 2001420 h 2090536"/>
                <a:gd name="connsiteX31" fmla="*/ 136850 w 2201276"/>
                <a:gd name="connsiteY31" fmla="*/ 1497069 h 2090536"/>
                <a:gd name="connsiteX32" fmla="*/ 135807 w 2201276"/>
                <a:gd name="connsiteY32" fmla="*/ 1494904 h 2090536"/>
                <a:gd name="connsiteX33" fmla="*/ 89104 w 2201276"/>
                <a:gd name="connsiteY33" fmla="*/ 1397942 h 2090536"/>
                <a:gd name="connsiteX34" fmla="*/ 0 w 2201276"/>
                <a:gd name="connsiteY34" fmla="*/ 956540 h 2090536"/>
                <a:gd name="connsiteX35" fmla="*/ 5854 w 2201276"/>
                <a:gd name="connsiteY35" fmla="*/ 840596 h 2090536"/>
                <a:gd name="connsiteX36" fmla="*/ 13655 w 2201276"/>
                <a:gd name="connsiteY36" fmla="*/ 789476 h 2090536"/>
                <a:gd name="connsiteX37" fmla="*/ 23036 w 2201276"/>
                <a:gd name="connsiteY37" fmla="*/ 728000 h 2090536"/>
                <a:gd name="connsiteX38" fmla="*/ 193645 w 2201276"/>
                <a:gd name="connsiteY38" fmla="*/ 322513 h 2090536"/>
                <a:gd name="connsiteX39" fmla="*/ 195880 w 2201276"/>
                <a:gd name="connsiteY39" fmla="*/ 319525 h 2090536"/>
                <a:gd name="connsiteX40" fmla="*/ 258918 w 2201276"/>
                <a:gd name="connsiteY40" fmla="*/ 235214 h 2090536"/>
                <a:gd name="connsiteX41" fmla="*/ 332099 w 2201276"/>
                <a:gd name="connsiteY41" fmla="*/ 154685 h 2090536"/>
                <a:gd name="connsiteX42" fmla="*/ 387345 w 2201276"/>
                <a:gd name="connsiteY42" fmla="*/ 104467 h 2090536"/>
                <a:gd name="connsiteX43" fmla="*/ 412618 w 2201276"/>
                <a:gd name="connsiteY43" fmla="*/ 81494 h 2090536"/>
                <a:gd name="connsiteX44" fmla="*/ 499906 w 2201276"/>
                <a:gd name="connsiteY44" fmla="*/ 16214 h 20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01276" h="2090536">
                  <a:moveTo>
                    <a:pt x="2201276" y="1336003"/>
                  </a:moveTo>
                  <a:lnTo>
                    <a:pt x="2178608" y="1397943"/>
                  </a:lnTo>
                  <a:cubicBezTo>
                    <a:pt x="2006479" y="1804951"/>
                    <a:pt x="1603514" y="2090536"/>
                    <a:pt x="1133856" y="2090536"/>
                  </a:cubicBezTo>
                  <a:cubicBezTo>
                    <a:pt x="1016441" y="2090536"/>
                    <a:pt x="903195" y="2072687"/>
                    <a:pt x="796682" y="2039554"/>
                  </a:cubicBezTo>
                  <a:lnTo>
                    <a:pt x="765353" y="2028086"/>
                  </a:lnTo>
                  <a:lnTo>
                    <a:pt x="838197" y="2001421"/>
                  </a:lnTo>
                  <a:cubicBezTo>
                    <a:pt x="1075589" y="1901001"/>
                    <a:pt x="1271669" y="1722022"/>
                    <a:pt x="1393855" y="1497070"/>
                  </a:cubicBezTo>
                  <a:lnTo>
                    <a:pt x="1394898" y="1494905"/>
                  </a:lnTo>
                  <a:lnTo>
                    <a:pt x="1478082" y="1507602"/>
                  </a:lnTo>
                  <a:cubicBezTo>
                    <a:pt x="1516199" y="1511474"/>
                    <a:pt x="1554874" y="1513457"/>
                    <a:pt x="1594012" y="1513457"/>
                  </a:cubicBezTo>
                  <a:cubicBezTo>
                    <a:pt x="1789703" y="1513457"/>
                    <a:pt x="1973815" y="1463876"/>
                    <a:pt x="2134475" y="1376590"/>
                  </a:cubicBezTo>
                  <a:close/>
                  <a:moveTo>
                    <a:pt x="526592" y="0"/>
                  </a:moveTo>
                  <a:lnTo>
                    <a:pt x="511132" y="42246"/>
                  </a:lnTo>
                  <a:cubicBezTo>
                    <a:pt x="500089" y="77755"/>
                    <a:pt x="490744" y="114012"/>
                    <a:pt x="483192" y="150921"/>
                  </a:cubicBezTo>
                  <a:lnTo>
                    <a:pt x="467192" y="255774"/>
                  </a:lnTo>
                  <a:lnTo>
                    <a:pt x="466010" y="263517"/>
                  </a:lnTo>
                  <a:cubicBezTo>
                    <a:pt x="462139" y="301638"/>
                    <a:pt x="460156" y="340318"/>
                    <a:pt x="460156" y="379461"/>
                  </a:cubicBezTo>
                  <a:lnTo>
                    <a:pt x="462806" y="431941"/>
                  </a:lnTo>
                  <a:lnTo>
                    <a:pt x="466010" y="495405"/>
                  </a:lnTo>
                  <a:cubicBezTo>
                    <a:pt x="469881" y="533527"/>
                    <a:pt x="475640" y="571091"/>
                    <a:pt x="483192" y="608001"/>
                  </a:cubicBezTo>
                  <a:lnTo>
                    <a:pt x="510937" y="715920"/>
                  </a:lnTo>
                  <a:lnTo>
                    <a:pt x="511132" y="716676"/>
                  </a:lnTo>
                  <a:cubicBezTo>
                    <a:pt x="555304" y="858712"/>
                    <a:pt x="626644" y="988775"/>
                    <a:pt x="719074" y="1100787"/>
                  </a:cubicBezTo>
                  <a:lnTo>
                    <a:pt x="765353" y="1151713"/>
                  </a:lnTo>
                  <a:lnTo>
                    <a:pt x="792255" y="1181317"/>
                  </a:lnTo>
                  <a:cubicBezTo>
                    <a:pt x="946146" y="1335226"/>
                    <a:pt x="1144067" y="1445100"/>
                    <a:pt x="1365501" y="1490417"/>
                  </a:cubicBezTo>
                  <a:lnTo>
                    <a:pt x="1394898" y="1494904"/>
                  </a:lnTo>
                  <a:lnTo>
                    <a:pt x="1393855" y="1497069"/>
                  </a:lnTo>
                  <a:cubicBezTo>
                    <a:pt x="1271669" y="1722021"/>
                    <a:pt x="1075589" y="1901000"/>
                    <a:pt x="838197" y="2001420"/>
                  </a:cubicBezTo>
                  <a:lnTo>
                    <a:pt x="765353" y="2028085"/>
                  </a:lnTo>
                  <a:lnTo>
                    <a:pt x="692508" y="2001420"/>
                  </a:lnTo>
                  <a:cubicBezTo>
                    <a:pt x="455116" y="1901000"/>
                    <a:pt x="259037" y="1722021"/>
                    <a:pt x="136850" y="1497069"/>
                  </a:cubicBezTo>
                  <a:lnTo>
                    <a:pt x="135807" y="1494904"/>
                  </a:lnTo>
                  <a:lnTo>
                    <a:pt x="89104" y="1397942"/>
                  </a:lnTo>
                  <a:cubicBezTo>
                    <a:pt x="31728" y="1262273"/>
                    <a:pt x="0" y="1113112"/>
                    <a:pt x="0" y="956540"/>
                  </a:cubicBezTo>
                  <a:cubicBezTo>
                    <a:pt x="0" y="917397"/>
                    <a:pt x="1983" y="878717"/>
                    <a:pt x="5854" y="840596"/>
                  </a:cubicBezTo>
                  <a:lnTo>
                    <a:pt x="13655" y="789476"/>
                  </a:lnTo>
                  <a:lnTo>
                    <a:pt x="23036" y="728000"/>
                  </a:lnTo>
                  <a:cubicBezTo>
                    <a:pt x="53244" y="580360"/>
                    <a:pt x="112140" y="443171"/>
                    <a:pt x="193645" y="322513"/>
                  </a:cubicBezTo>
                  <a:lnTo>
                    <a:pt x="195880" y="319525"/>
                  </a:lnTo>
                  <a:lnTo>
                    <a:pt x="258918" y="235214"/>
                  </a:lnTo>
                  <a:cubicBezTo>
                    <a:pt x="282025" y="207211"/>
                    <a:pt x="306451" y="180336"/>
                    <a:pt x="332099" y="154685"/>
                  </a:cubicBezTo>
                  <a:lnTo>
                    <a:pt x="387345" y="104467"/>
                  </a:lnTo>
                  <a:lnTo>
                    <a:pt x="412618" y="81494"/>
                  </a:lnTo>
                  <a:cubicBezTo>
                    <a:pt x="440618" y="58384"/>
                    <a:pt x="469746" y="36593"/>
                    <a:pt x="499906" y="16214"/>
                  </a:cubicBezTo>
                  <a:close/>
                </a:path>
              </a:pathLst>
            </a:custGeom>
            <a:solidFill>
              <a:srgbClr val="34C3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E790EBB1-99F9-4BB5-7251-312C62F62E2A}"/>
                </a:ext>
              </a:extLst>
            </p:cNvPr>
            <p:cNvSpPr/>
            <p:nvPr/>
          </p:nvSpPr>
          <p:spPr>
            <a:xfrm>
              <a:off x="6887747" y="3566620"/>
              <a:ext cx="2267712" cy="1729918"/>
            </a:xfrm>
            <a:custGeom>
              <a:avLst/>
              <a:gdLst>
                <a:gd name="connsiteX0" fmla="*/ 2216931 w 2267712"/>
                <a:gd name="connsiteY0" fmla="*/ 797537 h 1729918"/>
                <a:gd name="connsiteX1" fmla="*/ 2244676 w 2267712"/>
                <a:gd name="connsiteY1" fmla="*/ 905455 h 1729918"/>
                <a:gd name="connsiteX2" fmla="*/ 2267712 w 2267712"/>
                <a:gd name="connsiteY2" fmla="*/ 1133995 h 1729918"/>
                <a:gd name="connsiteX3" fmla="*/ 2261858 w 2267712"/>
                <a:gd name="connsiteY3" fmla="*/ 1249939 h 1729918"/>
                <a:gd name="connsiteX4" fmla="*/ 2254057 w 2267712"/>
                <a:gd name="connsiteY4" fmla="*/ 1301059 h 1729918"/>
                <a:gd name="connsiteX5" fmla="*/ 2244676 w 2267712"/>
                <a:gd name="connsiteY5" fmla="*/ 1362534 h 1729918"/>
                <a:gd name="connsiteX6" fmla="*/ 2178608 w 2267712"/>
                <a:gd name="connsiteY6" fmla="*/ 1575396 h 1729918"/>
                <a:gd name="connsiteX7" fmla="*/ 2177059 w 2267712"/>
                <a:gd name="connsiteY7" fmla="*/ 1578611 h 1729918"/>
                <a:gd name="connsiteX8" fmla="*/ 2130862 w 2267712"/>
                <a:gd name="connsiteY8" fmla="*/ 1674523 h 1729918"/>
                <a:gd name="connsiteX9" fmla="*/ 2097212 w 2267712"/>
                <a:gd name="connsiteY9" fmla="*/ 1729918 h 1729918"/>
                <a:gd name="connsiteX10" fmla="*/ 2081212 w 2267712"/>
                <a:gd name="connsiteY10" fmla="*/ 1625065 h 1729918"/>
                <a:gd name="connsiteX11" fmla="*/ 2053272 w 2267712"/>
                <a:gd name="connsiteY11" fmla="*/ 1516390 h 1729918"/>
                <a:gd name="connsiteX12" fmla="*/ 2037812 w 2267712"/>
                <a:gd name="connsiteY12" fmla="*/ 1474144 h 1729918"/>
                <a:gd name="connsiteX13" fmla="*/ 2015144 w 2267712"/>
                <a:gd name="connsiteY13" fmla="*/ 1412203 h 1729918"/>
                <a:gd name="connsiteX14" fmla="*/ 1968441 w 2267712"/>
                <a:gd name="connsiteY14" fmla="*/ 1315242 h 1729918"/>
                <a:gd name="connsiteX15" fmla="*/ 1967398 w 2267712"/>
                <a:gd name="connsiteY15" fmla="*/ 1313077 h 1729918"/>
                <a:gd name="connsiteX16" fmla="*/ 1845330 w 2267712"/>
                <a:gd name="connsiteY16" fmla="*/ 1132280 h 1729918"/>
                <a:gd name="connsiteX17" fmla="*/ 1799052 w 2267712"/>
                <a:gd name="connsiteY17" fmla="*/ 1081355 h 1729918"/>
                <a:gd name="connsiteX18" fmla="*/ 1825954 w 2267712"/>
                <a:gd name="connsiteY18" fmla="*/ 1051751 h 1729918"/>
                <a:gd name="connsiteX19" fmla="*/ 2186363 w 2267712"/>
                <a:gd name="connsiteY19" fmla="*/ 808726 h 1729918"/>
                <a:gd name="connsiteX20" fmla="*/ 1001670 w 2267712"/>
                <a:gd name="connsiteY20" fmla="*/ 8335 h 1729918"/>
                <a:gd name="connsiteX21" fmla="*/ 997295 w 2267712"/>
                <a:gd name="connsiteY21" fmla="*/ 12312 h 1729918"/>
                <a:gd name="connsiteX22" fmla="*/ 671050 w 2267712"/>
                <a:gd name="connsiteY22" fmla="*/ 698223 h 1729918"/>
                <a:gd name="connsiteX23" fmla="*/ 667846 w 2267712"/>
                <a:gd name="connsiteY23" fmla="*/ 761688 h 1729918"/>
                <a:gd name="connsiteX24" fmla="*/ 633218 w 2267712"/>
                <a:gd name="connsiteY24" fmla="*/ 770592 h 1729918"/>
                <a:gd name="connsiteX25" fmla="*/ 30181 w 2267712"/>
                <a:gd name="connsiteY25" fmla="*/ 1219578 h 1729918"/>
                <a:gd name="connsiteX26" fmla="*/ 7036 w 2267712"/>
                <a:gd name="connsiteY26" fmla="*/ 1257681 h 1729918"/>
                <a:gd name="connsiteX27" fmla="*/ 5854 w 2267712"/>
                <a:gd name="connsiteY27" fmla="*/ 1249938 h 1729918"/>
                <a:gd name="connsiteX28" fmla="*/ 0 w 2267712"/>
                <a:gd name="connsiteY28" fmla="*/ 1133994 h 1729918"/>
                <a:gd name="connsiteX29" fmla="*/ 905345 w 2267712"/>
                <a:gd name="connsiteY29" fmla="*/ 23038 h 1729918"/>
                <a:gd name="connsiteX30" fmla="*/ 1133856 w 2267712"/>
                <a:gd name="connsiteY30" fmla="*/ 0 h 1729918"/>
                <a:gd name="connsiteX31" fmla="*/ 1767806 w 2267712"/>
                <a:gd name="connsiteY31" fmla="*/ 193669 h 1729918"/>
                <a:gd name="connsiteX32" fmla="*/ 1799051 w 2267712"/>
                <a:gd name="connsiteY32" fmla="*/ 217036 h 1729918"/>
                <a:gd name="connsiteX33" fmla="*/ 1799052 w 2267712"/>
                <a:gd name="connsiteY33" fmla="*/ 217036 h 1729918"/>
                <a:gd name="connsiteX34" fmla="*/ 1855094 w 2267712"/>
                <a:gd name="connsiteY34" fmla="*/ 258948 h 1729918"/>
                <a:gd name="connsiteX35" fmla="*/ 2216736 w 2267712"/>
                <a:gd name="connsiteY35" fmla="*/ 796779 h 1729918"/>
                <a:gd name="connsiteX36" fmla="*/ 2216931 w 2267712"/>
                <a:gd name="connsiteY36" fmla="*/ 797536 h 1729918"/>
                <a:gd name="connsiteX37" fmla="*/ 2186363 w 2267712"/>
                <a:gd name="connsiteY37" fmla="*/ 808725 h 1729918"/>
                <a:gd name="connsiteX38" fmla="*/ 1825954 w 2267712"/>
                <a:gd name="connsiteY38" fmla="*/ 1051750 h 1729918"/>
                <a:gd name="connsiteX39" fmla="*/ 1799052 w 2267712"/>
                <a:gd name="connsiteY39" fmla="*/ 1081354 h 1729918"/>
                <a:gd name="connsiteX40" fmla="*/ 1772149 w 2267712"/>
                <a:gd name="connsiteY40" fmla="*/ 1051750 h 1729918"/>
                <a:gd name="connsiteX41" fmla="*/ 1411740 w 2267712"/>
                <a:gd name="connsiteY41" fmla="*/ 808725 h 1729918"/>
                <a:gd name="connsiteX42" fmla="*/ 1381173 w 2267712"/>
                <a:gd name="connsiteY42" fmla="*/ 797536 h 1729918"/>
                <a:gd name="connsiteX43" fmla="*/ 1381173 w 2267712"/>
                <a:gd name="connsiteY43" fmla="*/ 797537 h 1729918"/>
                <a:gd name="connsiteX44" fmla="*/ 1307566 w 2267712"/>
                <a:gd name="connsiteY44" fmla="*/ 770593 h 1729918"/>
                <a:gd name="connsiteX45" fmla="*/ 970392 w 2267712"/>
                <a:gd name="connsiteY45" fmla="*/ 719611 h 1729918"/>
                <a:gd name="connsiteX46" fmla="*/ 741881 w 2267712"/>
                <a:gd name="connsiteY46" fmla="*/ 742650 h 1729918"/>
                <a:gd name="connsiteX47" fmla="*/ 667846 w 2267712"/>
                <a:gd name="connsiteY47" fmla="*/ 761689 h 1729918"/>
                <a:gd name="connsiteX48" fmla="*/ 671050 w 2267712"/>
                <a:gd name="connsiteY48" fmla="*/ 698224 h 1729918"/>
                <a:gd name="connsiteX49" fmla="*/ 997295 w 2267712"/>
                <a:gd name="connsiteY49" fmla="*/ 12313 h 1729918"/>
                <a:gd name="connsiteX50" fmla="*/ 1001670 w 2267712"/>
                <a:gd name="connsiteY50" fmla="*/ 8336 h 1729918"/>
                <a:gd name="connsiteX51" fmla="*/ 1017926 w 2267712"/>
                <a:gd name="connsiteY51" fmla="*/ 5855 h 1729918"/>
                <a:gd name="connsiteX52" fmla="*/ 1133856 w 2267712"/>
                <a:gd name="connsiteY52" fmla="*/ 0 h 17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67712" h="1729918">
                  <a:moveTo>
                    <a:pt x="2216931" y="797537"/>
                  </a:moveTo>
                  <a:lnTo>
                    <a:pt x="2244676" y="905455"/>
                  </a:lnTo>
                  <a:cubicBezTo>
                    <a:pt x="2259780" y="979276"/>
                    <a:pt x="2267712" y="1055709"/>
                    <a:pt x="2267712" y="1133995"/>
                  </a:cubicBezTo>
                  <a:cubicBezTo>
                    <a:pt x="2267712" y="1173138"/>
                    <a:pt x="2265729" y="1211818"/>
                    <a:pt x="2261858" y="1249939"/>
                  </a:cubicBezTo>
                  <a:lnTo>
                    <a:pt x="2254057" y="1301059"/>
                  </a:lnTo>
                  <a:lnTo>
                    <a:pt x="2244676" y="1362534"/>
                  </a:lnTo>
                  <a:cubicBezTo>
                    <a:pt x="2229572" y="1436354"/>
                    <a:pt x="2207296" y="1507562"/>
                    <a:pt x="2178608" y="1575396"/>
                  </a:cubicBezTo>
                  <a:lnTo>
                    <a:pt x="2177059" y="1578611"/>
                  </a:lnTo>
                  <a:lnTo>
                    <a:pt x="2130862" y="1674523"/>
                  </a:lnTo>
                  <a:lnTo>
                    <a:pt x="2097212" y="1729918"/>
                  </a:lnTo>
                  <a:lnTo>
                    <a:pt x="2081212" y="1625065"/>
                  </a:lnTo>
                  <a:cubicBezTo>
                    <a:pt x="2073660" y="1588156"/>
                    <a:pt x="2064315" y="1551899"/>
                    <a:pt x="2053272" y="1516390"/>
                  </a:cubicBezTo>
                  <a:lnTo>
                    <a:pt x="2037812" y="1474144"/>
                  </a:lnTo>
                  <a:lnTo>
                    <a:pt x="2015144" y="1412203"/>
                  </a:lnTo>
                  <a:lnTo>
                    <a:pt x="1968441" y="1315242"/>
                  </a:lnTo>
                  <a:lnTo>
                    <a:pt x="1967398" y="1313077"/>
                  </a:lnTo>
                  <a:cubicBezTo>
                    <a:pt x="1932487" y="1248805"/>
                    <a:pt x="1891545" y="1188286"/>
                    <a:pt x="1845330" y="1132280"/>
                  </a:cubicBezTo>
                  <a:lnTo>
                    <a:pt x="1799052" y="1081355"/>
                  </a:lnTo>
                  <a:lnTo>
                    <a:pt x="1825954" y="1051751"/>
                  </a:lnTo>
                  <a:cubicBezTo>
                    <a:pt x="1928548" y="949144"/>
                    <a:pt x="2050711" y="866109"/>
                    <a:pt x="2186363" y="808726"/>
                  </a:cubicBezTo>
                  <a:close/>
                  <a:moveTo>
                    <a:pt x="1001670" y="8335"/>
                  </a:moveTo>
                  <a:lnTo>
                    <a:pt x="997295" y="12312"/>
                  </a:lnTo>
                  <a:cubicBezTo>
                    <a:pt x="817756" y="191873"/>
                    <a:pt x="698147" y="431372"/>
                    <a:pt x="671050" y="698223"/>
                  </a:cubicBezTo>
                  <a:lnTo>
                    <a:pt x="667846" y="761688"/>
                  </a:lnTo>
                  <a:lnTo>
                    <a:pt x="633218" y="770592"/>
                  </a:lnTo>
                  <a:cubicBezTo>
                    <a:pt x="384688" y="847903"/>
                    <a:pt x="172815" y="1008427"/>
                    <a:pt x="30181" y="1219578"/>
                  </a:cubicBezTo>
                  <a:lnTo>
                    <a:pt x="7036" y="1257681"/>
                  </a:lnTo>
                  <a:lnTo>
                    <a:pt x="5854" y="1249938"/>
                  </a:lnTo>
                  <a:cubicBezTo>
                    <a:pt x="1983" y="1211817"/>
                    <a:pt x="0" y="1173137"/>
                    <a:pt x="0" y="1133994"/>
                  </a:cubicBezTo>
                  <a:cubicBezTo>
                    <a:pt x="0" y="585992"/>
                    <a:pt x="388666" y="128779"/>
                    <a:pt x="905345" y="23038"/>
                  </a:cubicBezTo>
                  <a:close/>
                  <a:moveTo>
                    <a:pt x="1133856" y="0"/>
                  </a:moveTo>
                  <a:cubicBezTo>
                    <a:pt x="1368685" y="0"/>
                    <a:pt x="1586841" y="71396"/>
                    <a:pt x="1767806" y="193669"/>
                  </a:cubicBezTo>
                  <a:lnTo>
                    <a:pt x="1799051" y="217036"/>
                  </a:lnTo>
                  <a:lnTo>
                    <a:pt x="1799052" y="217036"/>
                  </a:lnTo>
                  <a:lnTo>
                    <a:pt x="1855094" y="258948"/>
                  </a:lnTo>
                  <a:cubicBezTo>
                    <a:pt x="2023091" y="397609"/>
                    <a:pt x="2150478" y="583726"/>
                    <a:pt x="2216736" y="796779"/>
                  </a:cubicBezTo>
                  <a:lnTo>
                    <a:pt x="2216931" y="797536"/>
                  </a:lnTo>
                  <a:lnTo>
                    <a:pt x="2186363" y="808725"/>
                  </a:lnTo>
                  <a:cubicBezTo>
                    <a:pt x="2050711" y="866108"/>
                    <a:pt x="1928548" y="949143"/>
                    <a:pt x="1825954" y="1051750"/>
                  </a:cubicBezTo>
                  <a:lnTo>
                    <a:pt x="1799052" y="1081354"/>
                  </a:lnTo>
                  <a:lnTo>
                    <a:pt x="1772149" y="1051750"/>
                  </a:lnTo>
                  <a:cubicBezTo>
                    <a:pt x="1669555" y="949143"/>
                    <a:pt x="1547392" y="866108"/>
                    <a:pt x="1411740" y="808725"/>
                  </a:cubicBezTo>
                  <a:lnTo>
                    <a:pt x="1381173" y="797536"/>
                  </a:lnTo>
                  <a:lnTo>
                    <a:pt x="1381173" y="797537"/>
                  </a:lnTo>
                  <a:lnTo>
                    <a:pt x="1307566" y="770593"/>
                  </a:lnTo>
                  <a:cubicBezTo>
                    <a:pt x="1201053" y="737460"/>
                    <a:pt x="1087807" y="719611"/>
                    <a:pt x="970392" y="719611"/>
                  </a:cubicBezTo>
                  <a:cubicBezTo>
                    <a:pt x="892116" y="719611"/>
                    <a:pt x="815692" y="727544"/>
                    <a:pt x="741881" y="742650"/>
                  </a:cubicBezTo>
                  <a:lnTo>
                    <a:pt x="667846" y="761689"/>
                  </a:lnTo>
                  <a:lnTo>
                    <a:pt x="671050" y="698224"/>
                  </a:lnTo>
                  <a:cubicBezTo>
                    <a:pt x="698147" y="431373"/>
                    <a:pt x="817756" y="191874"/>
                    <a:pt x="997295" y="12313"/>
                  </a:cubicBezTo>
                  <a:lnTo>
                    <a:pt x="1001670" y="8336"/>
                  </a:lnTo>
                  <a:lnTo>
                    <a:pt x="1017926" y="5855"/>
                  </a:lnTo>
                  <a:cubicBezTo>
                    <a:pt x="1056043" y="1983"/>
                    <a:pt x="1094718" y="0"/>
                    <a:pt x="1133856" y="0"/>
                  </a:cubicBezTo>
                  <a:close/>
                </a:path>
              </a:pathLst>
            </a:custGeom>
            <a:solidFill>
              <a:srgbClr val="F5C51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A0812A76-E91D-B8D4-25C6-6EF8ECEF7686}"/>
                </a:ext>
              </a:extLst>
            </p:cNvPr>
            <p:cNvSpPr/>
            <p:nvPr/>
          </p:nvSpPr>
          <p:spPr>
            <a:xfrm>
              <a:off x="8381603" y="4824302"/>
              <a:ext cx="2267712" cy="1729919"/>
            </a:xfrm>
            <a:custGeom>
              <a:avLst/>
              <a:gdLst>
                <a:gd name="connsiteX0" fmla="*/ 7036 w 2267712"/>
                <a:gd name="connsiteY0" fmla="*/ 472236 h 1729919"/>
                <a:gd name="connsiteX1" fmla="*/ 30181 w 2267712"/>
                <a:gd name="connsiteY1" fmla="*/ 510339 h 1729919"/>
                <a:gd name="connsiteX2" fmla="*/ 168635 w 2267712"/>
                <a:gd name="connsiteY2" fmla="*/ 678168 h 1729919"/>
                <a:gd name="connsiteX3" fmla="*/ 173008 w 2267712"/>
                <a:gd name="connsiteY3" fmla="*/ 682144 h 1729919"/>
                <a:gd name="connsiteX4" fmla="*/ 76686 w 2267712"/>
                <a:gd name="connsiteY4" fmla="*/ 667441 h 1729919"/>
                <a:gd name="connsiteX5" fmla="*/ 2650 w 2267712"/>
                <a:gd name="connsiteY5" fmla="*/ 648403 h 1729919"/>
                <a:gd name="connsiteX6" fmla="*/ 0 w 2267712"/>
                <a:gd name="connsiteY6" fmla="*/ 595923 h 1729919"/>
                <a:gd name="connsiteX7" fmla="*/ 5854 w 2267712"/>
                <a:gd name="connsiteY7" fmla="*/ 479979 h 1729919"/>
                <a:gd name="connsiteX8" fmla="*/ 2097212 w 2267712"/>
                <a:gd name="connsiteY8" fmla="*/ 0 h 1729919"/>
                <a:gd name="connsiteX9" fmla="*/ 2130862 w 2267712"/>
                <a:gd name="connsiteY9" fmla="*/ 55395 h 1729919"/>
                <a:gd name="connsiteX10" fmla="*/ 2267712 w 2267712"/>
                <a:gd name="connsiteY10" fmla="*/ 595924 h 1729919"/>
                <a:gd name="connsiteX11" fmla="*/ 1767806 w 2267712"/>
                <a:gd name="connsiteY11" fmla="*/ 1536250 h 1729919"/>
                <a:gd name="connsiteX12" fmla="*/ 1741120 w 2267712"/>
                <a:gd name="connsiteY12" fmla="*/ 1552465 h 1729919"/>
                <a:gd name="connsiteX13" fmla="*/ 1674319 w 2267712"/>
                <a:gd name="connsiteY13" fmla="*/ 1593052 h 1729919"/>
                <a:gd name="connsiteX14" fmla="*/ 1133856 w 2267712"/>
                <a:gd name="connsiteY14" fmla="*/ 1729919 h 1729919"/>
                <a:gd name="connsiteX15" fmla="*/ 1017926 w 2267712"/>
                <a:gd name="connsiteY15" fmla="*/ 1724064 h 1729919"/>
                <a:gd name="connsiteX16" fmla="*/ 934742 w 2267712"/>
                <a:gd name="connsiteY16" fmla="*/ 1711367 h 1729919"/>
                <a:gd name="connsiteX17" fmla="*/ 981445 w 2267712"/>
                <a:gd name="connsiteY17" fmla="*/ 1614405 h 1729919"/>
                <a:gd name="connsiteX18" fmla="*/ 1019573 w 2267712"/>
                <a:gd name="connsiteY18" fmla="*/ 1510219 h 1729919"/>
                <a:gd name="connsiteX19" fmla="*/ 1028821 w 2267712"/>
                <a:gd name="connsiteY19" fmla="*/ 1474248 h 1729919"/>
                <a:gd name="connsiteX20" fmla="*/ 1034852 w 2267712"/>
                <a:gd name="connsiteY20" fmla="*/ 1456405 h 1729919"/>
                <a:gd name="connsiteX21" fmla="*/ 1038114 w 2267712"/>
                <a:gd name="connsiteY21" fmla="*/ 1438100 h 1729919"/>
                <a:gd name="connsiteX22" fmla="*/ 1047513 w 2267712"/>
                <a:gd name="connsiteY22" fmla="*/ 1401543 h 1729919"/>
                <a:gd name="connsiteX23" fmla="*/ 1070549 w 2267712"/>
                <a:gd name="connsiteY23" fmla="*/ 1173003 h 1729919"/>
                <a:gd name="connsiteX24" fmla="*/ 1070549 w 2267712"/>
                <a:gd name="connsiteY24" fmla="*/ 1173003 h 1729919"/>
                <a:gd name="connsiteX25" fmla="*/ 1064695 w 2267712"/>
                <a:gd name="connsiteY25" fmla="*/ 1288947 h 1729919"/>
                <a:gd name="connsiteX26" fmla="*/ 1038114 w 2267712"/>
                <a:gd name="connsiteY26" fmla="*/ 1438100 h 1729919"/>
                <a:gd name="connsiteX27" fmla="*/ 1028821 w 2267712"/>
                <a:gd name="connsiteY27" fmla="*/ 1474248 h 1729919"/>
                <a:gd name="connsiteX28" fmla="*/ 981445 w 2267712"/>
                <a:gd name="connsiteY28" fmla="*/ 1614404 h 1729919"/>
                <a:gd name="connsiteX29" fmla="*/ 934742 w 2267712"/>
                <a:gd name="connsiteY29" fmla="*/ 1711366 h 1729919"/>
                <a:gd name="connsiteX30" fmla="*/ 905345 w 2267712"/>
                <a:gd name="connsiteY30" fmla="*/ 1706879 h 1729919"/>
                <a:gd name="connsiteX31" fmla="*/ 332099 w 2267712"/>
                <a:gd name="connsiteY31" fmla="*/ 1397779 h 1729919"/>
                <a:gd name="connsiteX32" fmla="*/ 305197 w 2267712"/>
                <a:gd name="connsiteY32" fmla="*/ 1368175 h 1729919"/>
                <a:gd name="connsiteX33" fmla="*/ 258918 w 2267712"/>
                <a:gd name="connsiteY33" fmla="*/ 1317249 h 1729919"/>
                <a:gd name="connsiteX34" fmla="*/ 50976 w 2267712"/>
                <a:gd name="connsiteY34" fmla="*/ 933138 h 1729919"/>
                <a:gd name="connsiteX35" fmla="*/ 50781 w 2267712"/>
                <a:gd name="connsiteY35" fmla="*/ 932383 h 1729919"/>
                <a:gd name="connsiteX36" fmla="*/ 23036 w 2267712"/>
                <a:gd name="connsiteY36" fmla="*/ 824464 h 1729919"/>
                <a:gd name="connsiteX37" fmla="*/ 5854 w 2267712"/>
                <a:gd name="connsiteY37" fmla="*/ 711868 h 1729919"/>
                <a:gd name="connsiteX38" fmla="*/ 2650 w 2267712"/>
                <a:gd name="connsiteY38" fmla="*/ 648404 h 1729919"/>
                <a:gd name="connsiteX39" fmla="*/ 76686 w 2267712"/>
                <a:gd name="connsiteY39" fmla="*/ 667442 h 1729919"/>
                <a:gd name="connsiteX40" fmla="*/ 173008 w 2267712"/>
                <a:gd name="connsiteY40" fmla="*/ 682145 h 1729919"/>
                <a:gd name="connsiteX41" fmla="*/ 249154 w 2267712"/>
                <a:gd name="connsiteY41" fmla="*/ 751359 h 1729919"/>
                <a:gd name="connsiteX42" fmla="*/ 305196 w 2267712"/>
                <a:gd name="connsiteY42" fmla="*/ 793272 h 1729919"/>
                <a:gd name="connsiteX43" fmla="*/ 305197 w 2267712"/>
                <a:gd name="connsiteY43" fmla="*/ 793271 h 1729919"/>
                <a:gd name="connsiteX44" fmla="*/ 336442 w 2267712"/>
                <a:gd name="connsiteY44" fmla="*/ 816638 h 1729919"/>
                <a:gd name="connsiteX45" fmla="*/ 529044 w 2267712"/>
                <a:gd name="connsiteY45" fmla="*/ 921192 h 1729919"/>
                <a:gd name="connsiteX46" fmla="*/ 559612 w 2267712"/>
                <a:gd name="connsiteY46" fmla="*/ 932382 h 1729919"/>
                <a:gd name="connsiteX47" fmla="*/ 633218 w 2267712"/>
                <a:gd name="connsiteY47" fmla="*/ 959325 h 1729919"/>
                <a:gd name="connsiteX48" fmla="*/ 970392 w 2267712"/>
                <a:gd name="connsiteY48" fmla="*/ 1010307 h 1729919"/>
                <a:gd name="connsiteX49" fmla="*/ 1056894 w 2267712"/>
                <a:gd name="connsiteY49" fmla="*/ 1005938 h 1729919"/>
                <a:gd name="connsiteX50" fmla="*/ 1056894 w 2267712"/>
                <a:gd name="connsiteY50" fmla="*/ 1005939 h 1729919"/>
                <a:gd name="connsiteX51" fmla="*/ 1086322 w 2267712"/>
                <a:gd name="connsiteY51" fmla="*/ 1004453 h 1729919"/>
                <a:gd name="connsiteX52" fmla="*/ 1691630 w 2267712"/>
                <a:gd name="connsiteY52" fmla="*/ 751359 h 1729919"/>
                <a:gd name="connsiteX53" fmla="*/ 1716903 w 2267712"/>
                <a:gd name="connsiteY53" fmla="*/ 728386 h 1729919"/>
                <a:gd name="connsiteX54" fmla="*/ 1772149 w 2267712"/>
                <a:gd name="connsiteY54" fmla="*/ 678169 h 1729919"/>
                <a:gd name="connsiteX55" fmla="*/ 2081212 w 2267712"/>
                <a:gd name="connsiteY55" fmla="*/ 104853 h 172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67712" h="1729919">
                  <a:moveTo>
                    <a:pt x="7036" y="472236"/>
                  </a:moveTo>
                  <a:lnTo>
                    <a:pt x="30181" y="510339"/>
                  </a:lnTo>
                  <a:cubicBezTo>
                    <a:pt x="70933" y="570668"/>
                    <a:pt x="117338" y="626865"/>
                    <a:pt x="168635" y="678168"/>
                  </a:cubicBezTo>
                  <a:lnTo>
                    <a:pt x="173008" y="682144"/>
                  </a:lnTo>
                  <a:lnTo>
                    <a:pt x="76686" y="667441"/>
                  </a:lnTo>
                  <a:lnTo>
                    <a:pt x="2650" y="648403"/>
                  </a:lnTo>
                  <a:lnTo>
                    <a:pt x="0" y="595923"/>
                  </a:lnTo>
                  <a:cubicBezTo>
                    <a:pt x="0" y="556780"/>
                    <a:pt x="1983" y="518100"/>
                    <a:pt x="5854" y="479979"/>
                  </a:cubicBezTo>
                  <a:close/>
                  <a:moveTo>
                    <a:pt x="2097212" y="0"/>
                  </a:moveTo>
                  <a:lnTo>
                    <a:pt x="2130862" y="55395"/>
                  </a:lnTo>
                  <a:cubicBezTo>
                    <a:pt x="2218137" y="216074"/>
                    <a:pt x="2267712" y="400209"/>
                    <a:pt x="2267712" y="595924"/>
                  </a:cubicBezTo>
                  <a:cubicBezTo>
                    <a:pt x="2267712" y="987354"/>
                    <a:pt x="2069413" y="1332464"/>
                    <a:pt x="1767806" y="1536250"/>
                  </a:cubicBezTo>
                  <a:lnTo>
                    <a:pt x="1741120" y="1552465"/>
                  </a:lnTo>
                  <a:lnTo>
                    <a:pt x="1674319" y="1593052"/>
                  </a:lnTo>
                  <a:cubicBezTo>
                    <a:pt x="1513659" y="1680338"/>
                    <a:pt x="1329547" y="1729919"/>
                    <a:pt x="1133856" y="1729919"/>
                  </a:cubicBezTo>
                  <a:cubicBezTo>
                    <a:pt x="1094718" y="1729919"/>
                    <a:pt x="1056043" y="1727936"/>
                    <a:pt x="1017926" y="1724064"/>
                  </a:cubicBezTo>
                  <a:lnTo>
                    <a:pt x="934742" y="1711367"/>
                  </a:lnTo>
                  <a:lnTo>
                    <a:pt x="981445" y="1614405"/>
                  </a:lnTo>
                  <a:cubicBezTo>
                    <a:pt x="995789" y="1580488"/>
                    <a:pt x="1008530" y="1545727"/>
                    <a:pt x="1019573" y="1510219"/>
                  </a:cubicBezTo>
                  <a:lnTo>
                    <a:pt x="1028821" y="1474248"/>
                  </a:lnTo>
                  <a:lnTo>
                    <a:pt x="1034852" y="1456405"/>
                  </a:lnTo>
                  <a:lnTo>
                    <a:pt x="1038114" y="1438100"/>
                  </a:lnTo>
                  <a:lnTo>
                    <a:pt x="1047513" y="1401543"/>
                  </a:lnTo>
                  <a:cubicBezTo>
                    <a:pt x="1062617" y="1327723"/>
                    <a:pt x="1070549" y="1251289"/>
                    <a:pt x="1070549" y="1173003"/>
                  </a:cubicBezTo>
                  <a:lnTo>
                    <a:pt x="1070549" y="1173003"/>
                  </a:lnTo>
                  <a:lnTo>
                    <a:pt x="1064695" y="1288947"/>
                  </a:lnTo>
                  <a:lnTo>
                    <a:pt x="1038114" y="1438100"/>
                  </a:lnTo>
                  <a:lnTo>
                    <a:pt x="1028821" y="1474248"/>
                  </a:lnTo>
                  <a:lnTo>
                    <a:pt x="981445" y="1614404"/>
                  </a:lnTo>
                  <a:lnTo>
                    <a:pt x="934742" y="1711366"/>
                  </a:lnTo>
                  <a:lnTo>
                    <a:pt x="905345" y="1706879"/>
                  </a:lnTo>
                  <a:cubicBezTo>
                    <a:pt x="683911" y="1661562"/>
                    <a:pt x="485990" y="1551688"/>
                    <a:pt x="332099" y="1397779"/>
                  </a:cubicBezTo>
                  <a:lnTo>
                    <a:pt x="305197" y="1368175"/>
                  </a:lnTo>
                  <a:lnTo>
                    <a:pt x="258918" y="1317249"/>
                  </a:lnTo>
                  <a:cubicBezTo>
                    <a:pt x="166488" y="1205237"/>
                    <a:pt x="95148" y="1075174"/>
                    <a:pt x="50976" y="933138"/>
                  </a:cubicBezTo>
                  <a:lnTo>
                    <a:pt x="50781" y="932383"/>
                  </a:lnTo>
                  <a:lnTo>
                    <a:pt x="23036" y="824464"/>
                  </a:lnTo>
                  <a:cubicBezTo>
                    <a:pt x="15484" y="787554"/>
                    <a:pt x="9725" y="749990"/>
                    <a:pt x="5854" y="711868"/>
                  </a:cubicBezTo>
                  <a:lnTo>
                    <a:pt x="2650" y="648404"/>
                  </a:lnTo>
                  <a:lnTo>
                    <a:pt x="76686" y="667442"/>
                  </a:lnTo>
                  <a:lnTo>
                    <a:pt x="173008" y="682145"/>
                  </a:lnTo>
                  <a:lnTo>
                    <a:pt x="249154" y="751359"/>
                  </a:lnTo>
                  <a:lnTo>
                    <a:pt x="305196" y="793272"/>
                  </a:lnTo>
                  <a:lnTo>
                    <a:pt x="305197" y="793271"/>
                  </a:lnTo>
                  <a:lnTo>
                    <a:pt x="336442" y="816638"/>
                  </a:lnTo>
                  <a:cubicBezTo>
                    <a:pt x="396764" y="857396"/>
                    <a:pt x="461218" y="892501"/>
                    <a:pt x="529044" y="921192"/>
                  </a:cubicBezTo>
                  <a:lnTo>
                    <a:pt x="559612" y="932382"/>
                  </a:lnTo>
                  <a:lnTo>
                    <a:pt x="633218" y="959325"/>
                  </a:lnTo>
                  <a:cubicBezTo>
                    <a:pt x="739731" y="992458"/>
                    <a:pt x="852977" y="1010307"/>
                    <a:pt x="970392" y="1010307"/>
                  </a:cubicBezTo>
                  <a:lnTo>
                    <a:pt x="1056894" y="1005938"/>
                  </a:lnTo>
                  <a:lnTo>
                    <a:pt x="1056894" y="1005939"/>
                  </a:lnTo>
                  <a:lnTo>
                    <a:pt x="1086322" y="1004453"/>
                  </a:lnTo>
                  <a:cubicBezTo>
                    <a:pt x="1315024" y="981225"/>
                    <a:pt x="1523632" y="890020"/>
                    <a:pt x="1691630" y="751359"/>
                  </a:cubicBezTo>
                  <a:lnTo>
                    <a:pt x="1716903" y="728386"/>
                  </a:lnTo>
                  <a:lnTo>
                    <a:pt x="1772149" y="678169"/>
                  </a:lnTo>
                  <a:cubicBezTo>
                    <a:pt x="1926040" y="524259"/>
                    <a:pt x="2035900" y="326314"/>
                    <a:pt x="2081212" y="104853"/>
                  </a:cubicBezTo>
                  <a:close/>
                </a:path>
              </a:pathLst>
            </a:custGeom>
            <a:solidFill>
              <a:srgbClr val="36A2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18F010F-106F-775D-25F7-0A42E8F08EB5}"/>
                </a:ext>
              </a:extLst>
            </p:cNvPr>
            <p:cNvSpPr/>
            <p:nvPr/>
          </p:nvSpPr>
          <p:spPr>
            <a:xfrm>
              <a:off x="7889417" y="3246792"/>
              <a:ext cx="1931238" cy="2259654"/>
            </a:xfrm>
            <a:custGeom>
              <a:avLst/>
              <a:gdLst>
                <a:gd name="connsiteX0" fmla="*/ 1462577 w 1931238"/>
                <a:gd name="connsiteY0" fmla="*/ 319828 h 2259654"/>
                <a:gd name="connsiteX1" fmla="*/ 1578507 w 1931238"/>
                <a:gd name="connsiteY1" fmla="*/ 325683 h 2259654"/>
                <a:gd name="connsiteX2" fmla="*/ 1594764 w 1931238"/>
                <a:gd name="connsiteY2" fmla="*/ 328165 h 2259654"/>
                <a:gd name="connsiteX3" fmla="*/ 1599139 w 1931238"/>
                <a:gd name="connsiteY3" fmla="*/ 332141 h 2259654"/>
                <a:gd name="connsiteX4" fmla="*/ 1925384 w 1931238"/>
                <a:gd name="connsiteY4" fmla="*/ 1018052 h 2259654"/>
                <a:gd name="connsiteX5" fmla="*/ 1928588 w 1931238"/>
                <a:gd name="connsiteY5" fmla="*/ 1081517 h 2259654"/>
                <a:gd name="connsiteX6" fmla="*/ 1931238 w 1931238"/>
                <a:gd name="connsiteY6" fmla="*/ 1133996 h 2259654"/>
                <a:gd name="connsiteX7" fmla="*/ 1737593 w 1931238"/>
                <a:gd name="connsiteY7" fmla="*/ 1768023 h 2259654"/>
                <a:gd name="connsiteX8" fmla="*/ 1735358 w 1931238"/>
                <a:gd name="connsiteY8" fmla="*/ 1771012 h 2259654"/>
                <a:gd name="connsiteX9" fmla="*/ 1672320 w 1931238"/>
                <a:gd name="connsiteY9" fmla="*/ 1855322 h 2259654"/>
                <a:gd name="connsiteX10" fmla="*/ 1431332 w 1931238"/>
                <a:gd name="connsiteY10" fmla="*/ 2074322 h 2259654"/>
                <a:gd name="connsiteX11" fmla="*/ 1366855 w 1931238"/>
                <a:gd name="connsiteY11" fmla="*/ 2113498 h 2259654"/>
                <a:gd name="connsiteX12" fmla="*/ 1366854 w 1931238"/>
                <a:gd name="connsiteY12" fmla="*/ 2113498 h 2259654"/>
                <a:gd name="connsiteX13" fmla="*/ 1337845 w 1931238"/>
                <a:gd name="connsiteY13" fmla="*/ 2131123 h 2259654"/>
                <a:gd name="connsiteX14" fmla="*/ 1134556 w 1931238"/>
                <a:gd name="connsiteY14" fmla="*/ 2217008 h 2259654"/>
                <a:gd name="connsiteX15" fmla="*/ 1099928 w 1931238"/>
                <a:gd name="connsiteY15" fmla="*/ 2225913 h 2259654"/>
                <a:gd name="connsiteX16" fmla="*/ 1025893 w 1931238"/>
                <a:gd name="connsiteY16" fmla="*/ 2244951 h 2259654"/>
                <a:gd name="connsiteX17" fmla="*/ 929569 w 1931238"/>
                <a:gd name="connsiteY17" fmla="*/ 2259654 h 2259654"/>
                <a:gd name="connsiteX18" fmla="*/ 933943 w 1931238"/>
                <a:gd name="connsiteY18" fmla="*/ 2255678 h 2259654"/>
                <a:gd name="connsiteX19" fmla="*/ 1072397 w 1931238"/>
                <a:gd name="connsiteY19" fmla="*/ 2087849 h 2259654"/>
                <a:gd name="connsiteX20" fmla="*/ 1095542 w 1931238"/>
                <a:gd name="connsiteY20" fmla="*/ 2049746 h 2259654"/>
                <a:gd name="connsiteX21" fmla="*/ 1129192 w 1931238"/>
                <a:gd name="connsiteY21" fmla="*/ 1994351 h 2259654"/>
                <a:gd name="connsiteX22" fmla="*/ 1175389 w 1931238"/>
                <a:gd name="connsiteY22" fmla="*/ 1898439 h 2259654"/>
                <a:gd name="connsiteX23" fmla="*/ 1175389 w 1931238"/>
                <a:gd name="connsiteY23" fmla="*/ 1898439 h 2259654"/>
                <a:gd name="connsiteX24" fmla="*/ 1176938 w 1931238"/>
                <a:gd name="connsiteY24" fmla="*/ 1895225 h 2259654"/>
                <a:gd name="connsiteX25" fmla="*/ 1243006 w 1931238"/>
                <a:gd name="connsiteY25" fmla="*/ 1682363 h 2259654"/>
                <a:gd name="connsiteX26" fmla="*/ 1252387 w 1931238"/>
                <a:gd name="connsiteY26" fmla="*/ 1620887 h 2259654"/>
                <a:gd name="connsiteX27" fmla="*/ 1260188 w 1931238"/>
                <a:gd name="connsiteY27" fmla="*/ 1569767 h 2259654"/>
                <a:gd name="connsiteX28" fmla="*/ 1266042 w 1931238"/>
                <a:gd name="connsiteY28" fmla="*/ 1453823 h 2259654"/>
                <a:gd name="connsiteX29" fmla="*/ 1243006 w 1931238"/>
                <a:gd name="connsiteY29" fmla="*/ 1225283 h 2259654"/>
                <a:gd name="connsiteX30" fmla="*/ 1215261 w 1931238"/>
                <a:gd name="connsiteY30" fmla="*/ 1117365 h 2259654"/>
                <a:gd name="connsiteX31" fmla="*/ 1215066 w 1931238"/>
                <a:gd name="connsiteY31" fmla="*/ 1116608 h 2259654"/>
                <a:gd name="connsiteX32" fmla="*/ 853424 w 1931238"/>
                <a:gd name="connsiteY32" fmla="*/ 578777 h 2259654"/>
                <a:gd name="connsiteX33" fmla="*/ 797382 w 1931238"/>
                <a:gd name="connsiteY33" fmla="*/ 536865 h 2259654"/>
                <a:gd name="connsiteX34" fmla="*/ 828627 w 1931238"/>
                <a:gd name="connsiteY34" fmla="*/ 513497 h 2259654"/>
                <a:gd name="connsiteX35" fmla="*/ 1462577 w 1931238"/>
                <a:gd name="connsiteY35" fmla="*/ 319828 h 2259654"/>
                <a:gd name="connsiteX36" fmla="*/ 797382 w 1931238"/>
                <a:gd name="connsiteY36" fmla="*/ 0 h 2259654"/>
                <a:gd name="connsiteX37" fmla="*/ 1518620 w 1931238"/>
                <a:gd name="connsiteY37" fmla="*/ 258949 h 2259654"/>
                <a:gd name="connsiteX38" fmla="*/ 1594764 w 1931238"/>
                <a:gd name="connsiteY38" fmla="*/ 328164 h 2259654"/>
                <a:gd name="connsiteX39" fmla="*/ 1578507 w 1931238"/>
                <a:gd name="connsiteY39" fmla="*/ 325682 h 2259654"/>
                <a:gd name="connsiteX40" fmla="*/ 1462577 w 1931238"/>
                <a:gd name="connsiteY40" fmla="*/ 319827 h 2259654"/>
                <a:gd name="connsiteX41" fmla="*/ 828627 w 1931238"/>
                <a:gd name="connsiteY41" fmla="*/ 513496 h 2259654"/>
                <a:gd name="connsiteX42" fmla="*/ 797382 w 1931238"/>
                <a:gd name="connsiteY42" fmla="*/ 536864 h 2259654"/>
                <a:gd name="connsiteX43" fmla="*/ 766136 w 1931238"/>
                <a:gd name="connsiteY43" fmla="*/ 513496 h 2259654"/>
                <a:gd name="connsiteX44" fmla="*/ 132186 w 1931238"/>
                <a:gd name="connsiteY44" fmla="*/ 319827 h 2259654"/>
                <a:gd name="connsiteX45" fmla="*/ 16256 w 1931238"/>
                <a:gd name="connsiteY45" fmla="*/ 325682 h 2259654"/>
                <a:gd name="connsiteX46" fmla="*/ 0 w 1931238"/>
                <a:gd name="connsiteY46" fmla="*/ 328163 h 2259654"/>
                <a:gd name="connsiteX47" fmla="*/ 76144 w 1931238"/>
                <a:gd name="connsiteY47" fmla="*/ 258949 h 2259654"/>
                <a:gd name="connsiteX48" fmla="*/ 797382 w 1931238"/>
                <a:gd name="connsiteY48" fmla="*/ 0 h 225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31238" h="2259654">
                  <a:moveTo>
                    <a:pt x="1462577" y="319828"/>
                  </a:moveTo>
                  <a:cubicBezTo>
                    <a:pt x="1501715" y="319828"/>
                    <a:pt x="1540390" y="321811"/>
                    <a:pt x="1578507" y="325683"/>
                  </a:cubicBezTo>
                  <a:lnTo>
                    <a:pt x="1594764" y="328165"/>
                  </a:lnTo>
                  <a:lnTo>
                    <a:pt x="1599139" y="332141"/>
                  </a:lnTo>
                  <a:cubicBezTo>
                    <a:pt x="1778678" y="511702"/>
                    <a:pt x="1898287" y="751201"/>
                    <a:pt x="1925384" y="1018052"/>
                  </a:cubicBezTo>
                  <a:lnTo>
                    <a:pt x="1928588" y="1081517"/>
                  </a:lnTo>
                  <a:lnTo>
                    <a:pt x="1931238" y="1133996"/>
                  </a:lnTo>
                  <a:cubicBezTo>
                    <a:pt x="1931238" y="1368854"/>
                    <a:pt x="1859850" y="1587037"/>
                    <a:pt x="1737593" y="1768023"/>
                  </a:cubicBezTo>
                  <a:lnTo>
                    <a:pt x="1735358" y="1771012"/>
                  </a:lnTo>
                  <a:lnTo>
                    <a:pt x="1672320" y="1855322"/>
                  </a:lnTo>
                  <a:cubicBezTo>
                    <a:pt x="1602998" y="1939331"/>
                    <a:pt x="1521814" y="2013187"/>
                    <a:pt x="1431332" y="2074322"/>
                  </a:cubicBezTo>
                  <a:lnTo>
                    <a:pt x="1366855" y="2113498"/>
                  </a:lnTo>
                  <a:lnTo>
                    <a:pt x="1366854" y="2113498"/>
                  </a:lnTo>
                  <a:lnTo>
                    <a:pt x="1337845" y="2131123"/>
                  </a:lnTo>
                  <a:cubicBezTo>
                    <a:pt x="1273581" y="2166038"/>
                    <a:pt x="1205565" y="2194919"/>
                    <a:pt x="1134556" y="2217008"/>
                  </a:cubicBezTo>
                  <a:lnTo>
                    <a:pt x="1099928" y="2225913"/>
                  </a:lnTo>
                  <a:lnTo>
                    <a:pt x="1025893" y="2244951"/>
                  </a:lnTo>
                  <a:lnTo>
                    <a:pt x="929569" y="2259654"/>
                  </a:lnTo>
                  <a:lnTo>
                    <a:pt x="933943" y="2255678"/>
                  </a:lnTo>
                  <a:cubicBezTo>
                    <a:pt x="985240" y="2204375"/>
                    <a:pt x="1031645" y="2148178"/>
                    <a:pt x="1072397" y="2087849"/>
                  </a:cubicBezTo>
                  <a:lnTo>
                    <a:pt x="1095542" y="2049746"/>
                  </a:lnTo>
                  <a:lnTo>
                    <a:pt x="1129192" y="1994351"/>
                  </a:lnTo>
                  <a:lnTo>
                    <a:pt x="1175389" y="1898439"/>
                  </a:lnTo>
                  <a:lnTo>
                    <a:pt x="1175389" y="1898439"/>
                  </a:lnTo>
                  <a:lnTo>
                    <a:pt x="1176938" y="1895225"/>
                  </a:lnTo>
                  <a:cubicBezTo>
                    <a:pt x="1205626" y="1827391"/>
                    <a:pt x="1227902" y="1756183"/>
                    <a:pt x="1243006" y="1682363"/>
                  </a:cubicBezTo>
                  <a:lnTo>
                    <a:pt x="1252387" y="1620887"/>
                  </a:lnTo>
                  <a:lnTo>
                    <a:pt x="1260188" y="1569767"/>
                  </a:lnTo>
                  <a:cubicBezTo>
                    <a:pt x="1264059" y="1531646"/>
                    <a:pt x="1266042" y="1492966"/>
                    <a:pt x="1266042" y="1453823"/>
                  </a:cubicBezTo>
                  <a:cubicBezTo>
                    <a:pt x="1266042" y="1375537"/>
                    <a:pt x="1258110" y="1299104"/>
                    <a:pt x="1243006" y="1225283"/>
                  </a:cubicBezTo>
                  <a:lnTo>
                    <a:pt x="1215261" y="1117365"/>
                  </a:lnTo>
                  <a:lnTo>
                    <a:pt x="1215066" y="1116608"/>
                  </a:lnTo>
                  <a:cubicBezTo>
                    <a:pt x="1148808" y="903555"/>
                    <a:pt x="1021421" y="717438"/>
                    <a:pt x="853424" y="578777"/>
                  </a:cubicBezTo>
                  <a:lnTo>
                    <a:pt x="797382" y="536865"/>
                  </a:lnTo>
                  <a:lnTo>
                    <a:pt x="828627" y="513497"/>
                  </a:lnTo>
                  <a:cubicBezTo>
                    <a:pt x="1009592" y="391224"/>
                    <a:pt x="1227748" y="319828"/>
                    <a:pt x="1462577" y="319828"/>
                  </a:cubicBezTo>
                  <a:close/>
                  <a:moveTo>
                    <a:pt x="797382" y="0"/>
                  </a:moveTo>
                  <a:cubicBezTo>
                    <a:pt x="1071349" y="0"/>
                    <a:pt x="1322622" y="97178"/>
                    <a:pt x="1518620" y="258949"/>
                  </a:cubicBezTo>
                  <a:lnTo>
                    <a:pt x="1594764" y="328164"/>
                  </a:lnTo>
                  <a:lnTo>
                    <a:pt x="1578507" y="325682"/>
                  </a:lnTo>
                  <a:cubicBezTo>
                    <a:pt x="1540390" y="321810"/>
                    <a:pt x="1501715" y="319827"/>
                    <a:pt x="1462577" y="319827"/>
                  </a:cubicBezTo>
                  <a:cubicBezTo>
                    <a:pt x="1227748" y="319827"/>
                    <a:pt x="1009592" y="391223"/>
                    <a:pt x="828627" y="513496"/>
                  </a:cubicBezTo>
                  <a:lnTo>
                    <a:pt x="797382" y="536864"/>
                  </a:lnTo>
                  <a:lnTo>
                    <a:pt x="766136" y="513496"/>
                  </a:lnTo>
                  <a:cubicBezTo>
                    <a:pt x="585171" y="391223"/>
                    <a:pt x="367015" y="319827"/>
                    <a:pt x="132186" y="319827"/>
                  </a:cubicBezTo>
                  <a:cubicBezTo>
                    <a:pt x="93048" y="319827"/>
                    <a:pt x="54373" y="321810"/>
                    <a:pt x="16256" y="325682"/>
                  </a:cubicBezTo>
                  <a:lnTo>
                    <a:pt x="0" y="328163"/>
                  </a:lnTo>
                  <a:lnTo>
                    <a:pt x="76144" y="258949"/>
                  </a:lnTo>
                  <a:cubicBezTo>
                    <a:pt x="272142" y="97178"/>
                    <a:pt x="523415" y="0"/>
                    <a:pt x="797382" y="0"/>
                  </a:cubicBezTo>
                  <a:close/>
                </a:path>
              </a:pathLst>
            </a:custGeom>
            <a:solidFill>
              <a:srgbClr val="C61E2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CD981467-B6A4-0DEE-B103-1F46BD040790}"/>
                </a:ext>
              </a:extLst>
            </p:cNvPr>
            <p:cNvSpPr/>
            <p:nvPr/>
          </p:nvSpPr>
          <p:spPr>
            <a:xfrm>
              <a:off x="8554611" y="3574956"/>
              <a:ext cx="1931240" cy="2259652"/>
            </a:xfrm>
            <a:custGeom>
              <a:avLst/>
              <a:gdLst>
                <a:gd name="connsiteX0" fmla="*/ 929571 w 1931240"/>
                <a:gd name="connsiteY0" fmla="*/ 0 h 2259652"/>
                <a:gd name="connsiteX1" fmla="*/ 1025895 w 1931240"/>
                <a:gd name="connsiteY1" fmla="*/ 14702 h 2259652"/>
                <a:gd name="connsiteX2" fmla="*/ 1931240 w 1931240"/>
                <a:gd name="connsiteY2" fmla="*/ 1125658 h 2259652"/>
                <a:gd name="connsiteX3" fmla="*/ 1925386 w 1931240"/>
                <a:gd name="connsiteY3" fmla="*/ 1241602 h 2259652"/>
                <a:gd name="connsiteX4" fmla="*/ 1924204 w 1931240"/>
                <a:gd name="connsiteY4" fmla="*/ 1249345 h 2259652"/>
                <a:gd name="connsiteX5" fmla="*/ 1908204 w 1931240"/>
                <a:gd name="connsiteY5" fmla="*/ 1354198 h 2259652"/>
                <a:gd name="connsiteX6" fmla="*/ 1599141 w 1931240"/>
                <a:gd name="connsiteY6" fmla="*/ 1927514 h 2259652"/>
                <a:gd name="connsiteX7" fmla="*/ 1543895 w 1931240"/>
                <a:gd name="connsiteY7" fmla="*/ 1977731 h 2259652"/>
                <a:gd name="connsiteX8" fmla="*/ 1518622 w 1931240"/>
                <a:gd name="connsiteY8" fmla="*/ 2000704 h 2259652"/>
                <a:gd name="connsiteX9" fmla="*/ 913314 w 1931240"/>
                <a:gd name="connsiteY9" fmla="*/ 2253798 h 2259652"/>
                <a:gd name="connsiteX10" fmla="*/ 883886 w 1931240"/>
                <a:gd name="connsiteY10" fmla="*/ 2255284 h 2259652"/>
                <a:gd name="connsiteX11" fmla="*/ 883886 w 1931240"/>
                <a:gd name="connsiteY11" fmla="*/ 2255283 h 2259652"/>
                <a:gd name="connsiteX12" fmla="*/ 797384 w 1931240"/>
                <a:gd name="connsiteY12" fmla="*/ 2259652 h 2259652"/>
                <a:gd name="connsiteX13" fmla="*/ 460210 w 1931240"/>
                <a:gd name="connsiteY13" fmla="*/ 2208670 h 2259652"/>
                <a:gd name="connsiteX14" fmla="*/ 386604 w 1931240"/>
                <a:gd name="connsiteY14" fmla="*/ 2181727 h 2259652"/>
                <a:gd name="connsiteX15" fmla="*/ 386604 w 1931240"/>
                <a:gd name="connsiteY15" fmla="*/ 2181728 h 2259652"/>
                <a:gd name="connsiteX16" fmla="*/ 356036 w 1931240"/>
                <a:gd name="connsiteY16" fmla="*/ 2170538 h 2259652"/>
                <a:gd name="connsiteX17" fmla="*/ 163434 w 1931240"/>
                <a:gd name="connsiteY17" fmla="*/ 2065984 h 2259652"/>
                <a:gd name="connsiteX18" fmla="*/ 132189 w 1931240"/>
                <a:gd name="connsiteY18" fmla="*/ 2042617 h 2259652"/>
                <a:gd name="connsiteX19" fmla="*/ 76146 w 1931240"/>
                <a:gd name="connsiteY19" fmla="*/ 2000704 h 2259652"/>
                <a:gd name="connsiteX20" fmla="*/ 0 w 1931240"/>
                <a:gd name="connsiteY20" fmla="*/ 1931490 h 2259652"/>
                <a:gd name="connsiteX21" fmla="*/ 16259 w 1931240"/>
                <a:gd name="connsiteY21" fmla="*/ 1933971 h 2259652"/>
                <a:gd name="connsiteX22" fmla="*/ 132189 w 1931240"/>
                <a:gd name="connsiteY22" fmla="*/ 1939826 h 2259652"/>
                <a:gd name="connsiteX23" fmla="*/ 248119 w 1931240"/>
                <a:gd name="connsiteY23" fmla="*/ 1933971 h 2259652"/>
                <a:gd name="connsiteX24" fmla="*/ 264376 w 1931240"/>
                <a:gd name="connsiteY24" fmla="*/ 1931490 h 2259652"/>
                <a:gd name="connsiteX25" fmla="*/ 360700 w 1931240"/>
                <a:gd name="connsiteY25" fmla="*/ 1916787 h 2259652"/>
                <a:gd name="connsiteX26" fmla="*/ 434735 w 1931240"/>
                <a:gd name="connsiteY26" fmla="*/ 1897749 h 2259652"/>
                <a:gd name="connsiteX27" fmla="*/ 434735 w 1931240"/>
                <a:gd name="connsiteY27" fmla="*/ 1897748 h 2259652"/>
                <a:gd name="connsiteX28" fmla="*/ 469363 w 1931240"/>
                <a:gd name="connsiteY28" fmla="*/ 1888843 h 2259652"/>
                <a:gd name="connsiteX29" fmla="*/ 672652 w 1931240"/>
                <a:gd name="connsiteY29" fmla="*/ 1802958 h 2259652"/>
                <a:gd name="connsiteX30" fmla="*/ 701662 w 1931240"/>
                <a:gd name="connsiteY30" fmla="*/ 1785332 h 2259652"/>
                <a:gd name="connsiteX31" fmla="*/ 701663 w 1931240"/>
                <a:gd name="connsiteY31" fmla="*/ 1785332 h 2259652"/>
                <a:gd name="connsiteX32" fmla="*/ 766139 w 1931240"/>
                <a:gd name="connsiteY32" fmla="*/ 1746157 h 2259652"/>
                <a:gd name="connsiteX33" fmla="*/ 1007127 w 1931240"/>
                <a:gd name="connsiteY33" fmla="*/ 1527157 h 2259652"/>
                <a:gd name="connsiteX34" fmla="*/ 1070165 w 1931240"/>
                <a:gd name="connsiteY34" fmla="*/ 1442847 h 2259652"/>
                <a:gd name="connsiteX35" fmla="*/ 1072400 w 1931240"/>
                <a:gd name="connsiteY35" fmla="*/ 1439858 h 2259652"/>
                <a:gd name="connsiteX36" fmla="*/ 1266045 w 1931240"/>
                <a:gd name="connsiteY36" fmla="*/ 805831 h 2259652"/>
                <a:gd name="connsiteX37" fmla="*/ 1263395 w 1931240"/>
                <a:gd name="connsiteY37" fmla="*/ 753352 h 2259652"/>
                <a:gd name="connsiteX38" fmla="*/ 1260191 w 1931240"/>
                <a:gd name="connsiteY38" fmla="*/ 689887 h 2259652"/>
                <a:gd name="connsiteX39" fmla="*/ 933946 w 1931240"/>
                <a:gd name="connsiteY39" fmla="*/ 3976 h 22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1240" h="2259652">
                  <a:moveTo>
                    <a:pt x="929571" y="0"/>
                  </a:moveTo>
                  <a:lnTo>
                    <a:pt x="1025895" y="14702"/>
                  </a:lnTo>
                  <a:cubicBezTo>
                    <a:pt x="1542574" y="120443"/>
                    <a:pt x="1931240" y="577656"/>
                    <a:pt x="1931240" y="1125658"/>
                  </a:cubicBezTo>
                  <a:cubicBezTo>
                    <a:pt x="1931240" y="1164801"/>
                    <a:pt x="1929257" y="1203481"/>
                    <a:pt x="1925386" y="1241602"/>
                  </a:cubicBezTo>
                  <a:lnTo>
                    <a:pt x="1924204" y="1249345"/>
                  </a:lnTo>
                  <a:lnTo>
                    <a:pt x="1908204" y="1354198"/>
                  </a:lnTo>
                  <a:cubicBezTo>
                    <a:pt x="1862892" y="1575659"/>
                    <a:pt x="1753032" y="1773604"/>
                    <a:pt x="1599141" y="1927514"/>
                  </a:cubicBezTo>
                  <a:lnTo>
                    <a:pt x="1543895" y="1977731"/>
                  </a:lnTo>
                  <a:lnTo>
                    <a:pt x="1518622" y="2000704"/>
                  </a:lnTo>
                  <a:cubicBezTo>
                    <a:pt x="1350624" y="2139365"/>
                    <a:pt x="1142016" y="2230570"/>
                    <a:pt x="913314" y="2253798"/>
                  </a:cubicBezTo>
                  <a:lnTo>
                    <a:pt x="883886" y="2255284"/>
                  </a:lnTo>
                  <a:lnTo>
                    <a:pt x="883886" y="2255283"/>
                  </a:lnTo>
                  <a:lnTo>
                    <a:pt x="797384" y="2259652"/>
                  </a:lnTo>
                  <a:cubicBezTo>
                    <a:pt x="679969" y="2259652"/>
                    <a:pt x="566723" y="2241803"/>
                    <a:pt x="460210" y="2208670"/>
                  </a:cubicBezTo>
                  <a:lnTo>
                    <a:pt x="386604" y="2181727"/>
                  </a:lnTo>
                  <a:lnTo>
                    <a:pt x="386604" y="2181728"/>
                  </a:lnTo>
                  <a:lnTo>
                    <a:pt x="356036" y="2170538"/>
                  </a:lnTo>
                  <a:cubicBezTo>
                    <a:pt x="288210" y="2141847"/>
                    <a:pt x="223756" y="2106742"/>
                    <a:pt x="163434" y="2065984"/>
                  </a:cubicBezTo>
                  <a:lnTo>
                    <a:pt x="132189" y="2042617"/>
                  </a:lnTo>
                  <a:lnTo>
                    <a:pt x="76146" y="2000704"/>
                  </a:lnTo>
                  <a:lnTo>
                    <a:pt x="0" y="1931490"/>
                  </a:lnTo>
                  <a:lnTo>
                    <a:pt x="16259" y="1933971"/>
                  </a:lnTo>
                  <a:cubicBezTo>
                    <a:pt x="54376" y="1937843"/>
                    <a:pt x="93051" y="1939826"/>
                    <a:pt x="132189" y="1939826"/>
                  </a:cubicBezTo>
                  <a:cubicBezTo>
                    <a:pt x="171327" y="1939826"/>
                    <a:pt x="210002" y="1937843"/>
                    <a:pt x="248119" y="1933971"/>
                  </a:cubicBezTo>
                  <a:lnTo>
                    <a:pt x="264376" y="1931490"/>
                  </a:lnTo>
                  <a:lnTo>
                    <a:pt x="360700" y="1916787"/>
                  </a:lnTo>
                  <a:lnTo>
                    <a:pt x="434735" y="1897749"/>
                  </a:lnTo>
                  <a:lnTo>
                    <a:pt x="434735" y="1897748"/>
                  </a:lnTo>
                  <a:lnTo>
                    <a:pt x="469363" y="1888843"/>
                  </a:lnTo>
                  <a:cubicBezTo>
                    <a:pt x="540372" y="1866754"/>
                    <a:pt x="608388" y="1837873"/>
                    <a:pt x="672652" y="1802958"/>
                  </a:cubicBezTo>
                  <a:lnTo>
                    <a:pt x="701662" y="1785332"/>
                  </a:lnTo>
                  <a:lnTo>
                    <a:pt x="701663" y="1785332"/>
                  </a:lnTo>
                  <a:lnTo>
                    <a:pt x="766139" y="1746157"/>
                  </a:lnTo>
                  <a:cubicBezTo>
                    <a:pt x="856621" y="1685022"/>
                    <a:pt x="937805" y="1611166"/>
                    <a:pt x="1007127" y="1527157"/>
                  </a:cubicBezTo>
                  <a:lnTo>
                    <a:pt x="1070165" y="1442847"/>
                  </a:lnTo>
                  <a:lnTo>
                    <a:pt x="1072400" y="1439858"/>
                  </a:lnTo>
                  <a:cubicBezTo>
                    <a:pt x="1194657" y="1258872"/>
                    <a:pt x="1266045" y="1040689"/>
                    <a:pt x="1266045" y="805831"/>
                  </a:cubicBezTo>
                  <a:lnTo>
                    <a:pt x="1263395" y="753352"/>
                  </a:lnTo>
                  <a:lnTo>
                    <a:pt x="1260191" y="689887"/>
                  </a:lnTo>
                  <a:cubicBezTo>
                    <a:pt x="1233094" y="423036"/>
                    <a:pt x="1113485" y="183537"/>
                    <a:pt x="933946" y="3976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</p:grpSp>
      <p:sp>
        <p:nvSpPr>
          <p:cNvPr id="170" name="Oval 169">
            <a:hlinkClick r:id="rId2" action="ppaction://hlinksldjump"/>
            <a:extLst>
              <a:ext uri="{FF2B5EF4-FFF2-40B4-BE49-F238E27FC236}">
                <a16:creationId xmlns:a16="http://schemas.microsoft.com/office/drawing/2014/main" id="{8DCA0866-D26E-85D3-C4C8-594C46094A35}"/>
              </a:ext>
            </a:extLst>
          </p:cNvPr>
          <p:cNvSpPr>
            <a:spLocks noChangeAspect="1"/>
          </p:cNvSpPr>
          <p:nvPr/>
        </p:nvSpPr>
        <p:spPr>
          <a:xfrm>
            <a:off x="2375447" y="3822875"/>
            <a:ext cx="540000" cy="540000"/>
          </a:xfrm>
          <a:prstGeom prst="ellipse">
            <a:avLst/>
          </a:prstGeom>
          <a:noFill/>
          <a:ln w="12700">
            <a:solidFill>
              <a:srgbClr val="1ABC9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3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89E4BB9-762E-5118-CC98-E52F55559E44}"/>
              </a:ext>
            </a:extLst>
          </p:cNvPr>
          <p:cNvSpPr txBox="1"/>
          <p:nvPr/>
        </p:nvSpPr>
        <p:spPr>
          <a:xfrm>
            <a:off x="3066685" y="3836708"/>
            <a:ext cx="4464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Kibana y ELK Stack</a:t>
            </a:r>
            <a:endParaRPr lang="en-CR" sz="2800" dirty="0">
              <a:solidFill>
                <a:schemeClr val="bg1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96B2E95-79D7-A464-9055-C8EECDBDEE2B}"/>
              </a:ext>
            </a:extLst>
          </p:cNvPr>
          <p:cNvSpPr txBox="1"/>
          <p:nvPr/>
        </p:nvSpPr>
        <p:spPr>
          <a:xfrm>
            <a:off x="2105834" y="4570137"/>
            <a:ext cx="88788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Con la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incorporación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Kibana, Elasticsearch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dejó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ser solo un motor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búsqueda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para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transformarse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una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herramienta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análisis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visual. El ELK Stack (Elasticsearch, Logstash y Kibana)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permite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crear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gráficos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tableros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interactivos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que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facilitan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el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entendimiento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datos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tiempo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real. Lo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más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atractivo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es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que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estas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capacidades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avanzadas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son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gratuitas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accesibles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para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todo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tipo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organizaciones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</a:t>
            </a:r>
            <a:endParaRPr lang="en-CR" sz="2800" dirty="0">
              <a:solidFill>
                <a:schemeClr val="bg1"/>
              </a:solidFill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306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2DDFF-F436-D069-3FC2-1C1F9760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6A85B57-4230-8EA5-F71D-9A9EA2AA8410}"/>
              </a:ext>
            </a:extLst>
          </p:cNvPr>
          <p:cNvGrpSpPr/>
          <p:nvPr/>
        </p:nvGrpSpPr>
        <p:grpSpPr>
          <a:xfrm>
            <a:off x="1524000" y="3201246"/>
            <a:ext cx="3925031" cy="3884508"/>
            <a:chOff x="6724284" y="3246792"/>
            <a:chExt cx="3925031" cy="3884508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FF421523-C8C1-E016-22F2-4AF98679FF3F}"/>
                </a:ext>
              </a:extLst>
            </p:cNvPr>
            <p:cNvSpPr/>
            <p:nvPr/>
          </p:nvSpPr>
          <p:spPr>
            <a:xfrm>
              <a:off x="7184439" y="4863309"/>
              <a:ext cx="1502360" cy="2267991"/>
            </a:xfrm>
            <a:custGeom>
              <a:avLst/>
              <a:gdLst>
                <a:gd name="connsiteX0" fmla="*/ 90653 w 1502360"/>
                <a:gd name="connsiteY0" fmla="*/ 689379 h 2267991"/>
                <a:gd name="connsiteX1" fmla="*/ 115926 w 1502360"/>
                <a:gd name="connsiteY1" fmla="*/ 712352 h 2267991"/>
                <a:gd name="connsiteX2" fmla="*/ 721234 w 1502360"/>
                <a:gd name="connsiteY2" fmla="*/ 965446 h 2267991"/>
                <a:gd name="connsiteX3" fmla="*/ 750662 w 1502360"/>
                <a:gd name="connsiteY3" fmla="*/ 966932 h 2267991"/>
                <a:gd name="connsiteX4" fmla="*/ 742861 w 1502360"/>
                <a:gd name="connsiteY4" fmla="*/ 1018052 h 2267991"/>
                <a:gd name="connsiteX5" fmla="*/ 737007 w 1502360"/>
                <a:gd name="connsiteY5" fmla="*/ 1133996 h 2267991"/>
                <a:gd name="connsiteX6" fmla="*/ 826111 w 1502360"/>
                <a:gd name="connsiteY6" fmla="*/ 1575398 h 2267991"/>
                <a:gd name="connsiteX7" fmla="*/ 872814 w 1502360"/>
                <a:gd name="connsiteY7" fmla="*/ 1672360 h 2267991"/>
                <a:gd name="connsiteX8" fmla="*/ 873857 w 1502360"/>
                <a:gd name="connsiteY8" fmla="*/ 1674525 h 2267991"/>
                <a:gd name="connsiteX9" fmla="*/ 1429515 w 1502360"/>
                <a:gd name="connsiteY9" fmla="*/ 2178876 h 2267991"/>
                <a:gd name="connsiteX10" fmla="*/ 1502360 w 1502360"/>
                <a:gd name="connsiteY10" fmla="*/ 2205541 h 2267991"/>
                <a:gd name="connsiteX11" fmla="*/ 1471030 w 1502360"/>
                <a:gd name="connsiteY11" fmla="*/ 2217009 h 2267991"/>
                <a:gd name="connsiteX12" fmla="*/ 1133856 w 1502360"/>
                <a:gd name="connsiteY12" fmla="*/ 2267991 h 2267991"/>
                <a:gd name="connsiteX13" fmla="*/ 89104 w 1502360"/>
                <a:gd name="connsiteY13" fmla="*/ 1575398 h 2267991"/>
                <a:gd name="connsiteX14" fmla="*/ 66437 w 1502360"/>
                <a:gd name="connsiteY14" fmla="*/ 1513458 h 2267991"/>
                <a:gd name="connsiteX15" fmla="*/ 50976 w 1502360"/>
                <a:gd name="connsiteY15" fmla="*/ 1471211 h 2267991"/>
                <a:gd name="connsiteX16" fmla="*/ 0 w 1502360"/>
                <a:gd name="connsiteY16" fmla="*/ 1133996 h 2267991"/>
                <a:gd name="connsiteX17" fmla="*/ 89104 w 1502360"/>
                <a:gd name="connsiteY17" fmla="*/ 692594 h 2267991"/>
                <a:gd name="connsiteX18" fmla="*/ 1332970 w 1502360"/>
                <a:gd name="connsiteY18" fmla="*/ 18553 h 2267991"/>
                <a:gd name="connsiteX19" fmla="*/ 1362367 w 1502360"/>
                <a:gd name="connsiteY19" fmla="*/ 23040 h 2267991"/>
                <a:gd name="connsiteX20" fmla="*/ 1471030 w 1502360"/>
                <a:gd name="connsiteY20" fmla="*/ 50983 h 2267991"/>
                <a:gd name="connsiteX21" fmla="*/ 1502360 w 1502360"/>
                <a:gd name="connsiteY21" fmla="*/ 62451 h 2267991"/>
                <a:gd name="connsiteX22" fmla="*/ 1429515 w 1502360"/>
                <a:gd name="connsiteY22" fmla="*/ 89116 h 2267991"/>
                <a:gd name="connsiteX23" fmla="*/ 1330400 w 1502360"/>
                <a:gd name="connsiteY23" fmla="*/ 136868 h 2267991"/>
                <a:gd name="connsiteX24" fmla="*/ 1263599 w 1502360"/>
                <a:gd name="connsiteY24" fmla="*/ 177456 h 2267991"/>
                <a:gd name="connsiteX25" fmla="*/ 1286267 w 1502360"/>
                <a:gd name="connsiteY25" fmla="*/ 115515 h 2267991"/>
                <a:gd name="connsiteX26" fmla="*/ 1047354 w 1502360"/>
                <a:gd name="connsiteY26" fmla="*/ 4370 h 2267991"/>
                <a:gd name="connsiteX27" fmla="*/ 1056735 w 1502360"/>
                <a:gd name="connsiteY27" fmla="*/ 65846 h 2267991"/>
                <a:gd name="connsiteX28" fmla="*/ 1122803 w 1502360"/>
                <a:gd name="connsiteY28" fmla="*/ 278708 h 2267991"/>
                <a:gd name="connsiteX29" fmla="*/ 1124352 w 1502360"/>
                <a:gd name="connsiteY29" fmla="*/ 281923 h 2267991"/>
                <a:gd name="connsiteX30" fmla="*/ 1069106 w 1502360"/>
                <a:gd name="connsiteY30" fmla="*/ 332141 h 2267991"/>
                <a:gd name="connsiteX31" fmla="*/ 995925 w 1502360"/>
                <a:gd name="connsiteY31" fmla="*/ 412670 h 2267991"/>
                <a:gd name="connsiteX32" fmla="*/ 932887 w 1502360"/>
                <a:gd name="connsiteY32" fmla="*/ 496981 h 2267991"/>
                <a:gd name="connsiteX33" fmla="*/ 932886 w 1502360"/>
                <a:gd name="connsiteY33" fmla="*/ 496981 h 2267991"/>
                <a:gd name="connsiteX34" fmla="*/ 930652 w 1502360"/>
                <a:gd name="connsiteY34" fmla="*/ 499968 h 2267991"/>
                <a:gd name="connsiteX35" fmla="*/ 760043 w 1502360"/>
                <a:gd name="connsiteY35" fmla="*/ 905455 h 2267991"/>
                <a:gd name="connsiteX36" fmla="*/ 750662 w 1502360"/>
                <a:gd name="connsiteY36" fmla="*/ 966931 h 2267991"/>
                <a:gd name="connsiteX37" fmla="*/ 721234 w 1502360"/>
                <a:gd name="connsiteY37" fmla="*/ 965445 h 2267991"/>
                <a:gd name="connsiteX38" fmla="*/ 115926 w 1502360"/>
                <a:gd name="connsiteY38" fmla="*/ 712351 h 2267991"/>
                <a:gd name="connsiteX39" fmla="*/ 90653 w 1502360"/>
                <a:gd name="connsiteY39" fmla="*/ 689378 h 2267991"/>
                <a:gd name="connsiteX40" fmla="*/ 136850 w 1502360"/>
                <a:gd name="connsiteY40" fmla="*/ 593466 h 2267991"/>
                <a:gd name="connsiteX41" fmla="*/ 499906 w 1502360"/>
                <a:gd name="connsiteY41" fmla="*/ 193669 h 2267991"/>
                <a:gd name="connsiteX42" fmla="*/ 564383 w 1502360"/>
                <a:gd name="connsiteY42" fmla="*/ 154493 h 2267991"/>
                <a:gd name="connsiteX43" fmla="*/ 564383 w 1502360"/>
                <a:gd name="connsiteY43" fmla="*/ 154494 h 2267991"/>
                <a:gd name="connsiteX44" fmla="*/ 593393 w 1502360"/>
                <a:gd name="connsiteY44" fmla="*/ 136868 h 2267991"/>
                <a:gd name="connsiteX45" fmla="*/ 1017926 w 1502360"/>
                <a:gd name="connsiteY45" fmla="*/ 5856 h 2267991"/>
                <a:gd name="connsiteX46" fmla="*/ 1133856 w 1502360"/>
                <a:gd name="connsiteY46" fmla="*/ 0 h 2267991"/>
                <a:gd name="connsiteX47" fmla="*/ 1249786 w 1502360"/>
                <a:gd name="connsiteY47" fmla="*/ 5855 h 2267991"/>
                <a:gd name="connsiteX48" fmla="*/ 1332970 w 1502360"/>
                <a:gd name="connsiteY48" fmla="*/ 18552 h 2267991"/>
                <a:gd name="connsiteX49" fmla="*/ 1286267 w 1502360"/>
                <a:gd name="connsiteY49" fmla="*/ 115514 h 2267991"/>
                <a:gd name="connsiteX50" fmla="*/ 1263599 w 1502360"/>
                <a:gd name="connsiteY50" fmla="*/ 177455 h 2267991"/>
                <a:gd name="connsiteX51" fmla="*/ 1236913 w 1502360"/>
                <a:gd name="connsiteY51" fmla="*/ 193669 h 2267991"/>
                <a:gd name="connsiteX52" fmla="*/ 1149625 w 1502360"/>
                <a:gd name="connsiteY52" fmla="*/ 258949 h 2267991"/>
                <a:gd name="connsiteX53" fmla="*/ 1124352 w 1502360"/>
                <a:gd name="connsiteY53" fmla="*/ 281922 h 2267991"/>
                <a:gd name="connsiteX54" fmla="*/ 1122803 w 1502360"/>
                <a:gd name="connsiteY54" fmla="*/ 278707 h 2267991"/>
                <a:gd name="connsiteX55" fmla="*/ 1056735 w 1502360"/>
                <a:gd name="connsiteY55" fmla="*/ 65845 h 2267991"/>
                <a:gd name="connsiteX56" fmla="*/ 1047354 w 1502360"/>
                <a:gd name="connsiteY56" fmla="*/ 4369 h 226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502360" h="2267991">
                  <a:moveTo>
                    <a:pt x="90653" y="689379"/>
                  </a:moveTo>
                  <a:lnTo>
                    <a:pt x="115926" y="712352"/>
                  </a:lnTo>
                  <a:cubicBezTo>
                    <a:pt x="283924" y="851013"/>
                    <a:pt x="492533" y="942218"/>
                    <a:pt x="721234" y="965446"/>
                  </a:cubicBezTo>
                  <a:lnTo>
                    <a:pt x="750662" y="966932"/>
                  </a:lnTo>
                  <a:lnTo>
                    <a:pt x="742861" y="1018052"/>
                  </a:lnTo>
                  <a:cubicBezTo>
                    <a:pt x="738990" y="1056173"/>
                    <a:pt x="737007" y="1094853"/>
                    <a:pt x="737007" y="1133996"/>
                  </a:cubicBezTo>
                  <a:cubicBezTo>
                    <a:pt x="737007" y="1290568"/>
                    <a:pt x="768735" y="1439729"/>
                    <a:pt x="826111" y="1575398"/>
                  </a:cubicBezTo>
                  <a:lnTo>
                    <a:pt x="872814" y="1672360"/>
                  </a:lnTo>
                  <a:lnTo>
                    <a:pt x="873857" y="1674525"/>
                  </a:lnTo>
                  <a:cubicBezTo>
                    <a:pt x="996044" y="1899477"/>
                    <a:pt x="1192123" y="2078456"/>
                    <a:pt x="1429515" y="2178876"/>
                  </a:cubicBezTo>
                  <a:lnTo>
                    <a:pt x="1502360" y="2205541"/>
                  </a:lnTo>
                  <a:lnTo>
                    <a:pt x="1471030" y="2217009"/>
                  </a:lnTo>
                  <a:cubicBezTo>
                    <a:pt x="1364517" y="2250142"/>
                    <a:pt x="1251271" y="2267991"/>
                    <a:pt x="1133856" y="2267991"/>
                  </a:cubicBezTo>
                  <a:cubicBezTo>
                    <a:pt x="664198" y="2267991"/>
                    <a:pt x="261233" y="1982406"/>
                    <a:pt x="89104" y="1575398"/>
                  </a:cubicBezTo>
                  <a:lnTo>
                    <a:pt x="66437" y="1513458"/>
                  </a:lnTo>
                  <a:lnTo>
                    <a:pt x="50976" y="1471211"/>
                  </a:lnTo>
                  <a:cubicBezTo>
                    <a:pt x="17847" y="1364685"/>
                    <a:pt x="0" y="1251425"/>
                    <a:pt x="0" y="1133996"/>
                  </a:cubicBezTo>
                  <a:cubicBezTo>
                    <a:pt x="0" y="977424"/>
                    <a:pt x="31728" y="828264"/>
                    <a:pt x="89104" y="692594"/>
                  </a:cubicBezTo>
                  <a:close/>
                  <a:moveTo>
                    <a:pt x="1332970" y="18553"/>
                  </a:moveTo>
                  <a:lnTo>
                    <a:pt x="1362367" y="23040"/>
                  </a:lnTo>
                  <a:cubicBezTo>
                    <a:pt x="1399273" y="30593"/>
                    <a:pt x="1435526" y="39939"/>
                    <a:pt x="1471030" y="50983"/>
                  </a:cubicBezTo>
                  <a:lnTo>
                    <a:pt x="1502360" y="62451"/>
                  </a:lnTo>
                  <a:lnTo>
                    <a:pt x="1429515" y="89116"/>
                  </a:lnTo>
                  <a:cubicBezTo>
                    <a:pt x="1395602" y="103462"/>
                    <a:pt x="1362532" y="119411"/>
                    <a:pt x="1330400" y="136868"/>
                  </a:cubicBezTo>
                  <a:lnTo>
                    <a:pt x="1263599" y="177456"/>
                  </a:lnTo>
                  <a:lnTo>
                    <a:pt x="1286267" y="115515"/>
                  </a:lnTo>
                  <a:close/>
                  <a:moveTo>
                    <a:pt x="1047354" y="4370"/>
                  </a:moveTo>
                  <a:lnTo>
                    <a:pt x="1056735" y="65846"/>
                  </a:lnTo>
                  <a:cubicBezTo>
                    <a:pt x="1071839" y="139666"/>
                    <a:pt x="1094115" y="210874"/>
                    <a:pt x="1122803" y="278708"/>
                  </a:cubicBezTo>
                  <a:lnTo>
                    <a:pt x="1124352" y="281923"/>
                  </a:lnTo>
                  <a:lnTo>
                    <a:pt x="1069106" y="332141"/>
                  </a:lnTo>
                  <a:cubicBezTo>
                    <a:pt x="1043458" y="357792"/>
                    <a:pt x="1019032" y="384667"/>
                    <a:pt x="995925" y="412670"/>
                  </a:cubicBezTo>
                  <a:lnTo>
                    <a:pt x="932887" y="496981"/>
                  </a:lnTo>
                  <a:lnTo>
                    <a:pt x="932886" y="496981"/>
                  </a:lnTo>
                  <a:lnTo>
                    <a:pt x="930652" y="499968"/>
                  </a:lnTo>
                  <a:cubicBezTo>
                    <a:pt x="849147" y="620626"/>
                    <a:pt x="790251" y="757815"/>
                    <a:pt x="760043" y="905455"/>
                  </a:cubicBezTo>
                  <a:lnTo>
                    <a:pt x="750662" y="966931"/>
                  </a:lnTo>
                  <a:lnTo>
                    <a:pt x="721234" y="965445"/>
                  </a:lnTo>
                  <a:cubicBezTo>
                    <a:pt x="492533" y="942217"/>
                    <a:pt x="283924" y="851012"/>
                    <a:pt x="115926" y="712351"/>
                  </a:cubicBezTo>
                  <a:lnTo>
                    <a:pt x="90653" y="689378"/>
                  </a:lnTo>
                  <a:lnTo>
                    <a:pt x="136850" y="593466"/>
                  </a:lnTo>
                  <a:cubicBezTo>
                    <a:pt x="224126" y="432786"/>
                    <a:pt x="349103" y="295562"/>
                    <a:pt x="499906" y="193669"/>
                  </a:cubicBezTo>
                  <a:lnTo>
                    <a:pt x="564383" y="154493"/>
                  </a:lnTo>
                  <a:lnTo>
                    <a:pt x="564383" y="154494"/>
                  </a:lnTo>
                  <a:lnTo>
                    <a:pt x="593393" y="136868"/>
                  </a:lnTo>
                  <a:cubicBezTo>
                    <a:pt x="721921" y="67039"/>
                    <a:pt x="865459" y="21342"/>
                    <a:pt x="1017926" y="5856"/>
                  </a:cubicBezTo>
                  <a:close/>
                  <a:moveTo>
                    <a:pt x="1133856" y="0"/>
                  </a:moveTo>
                  <a:cubicBezTo>
                    <a:pt x="1172994" y="0"/>
                    <a:pt x="1211669" y="1983"/>
                    <a:pt x="1249786" y="5855"/>
                  </a:cubicBezTo>
                  <a:lnTo>
                    <a:pt x="1332970" y="18552"/>
                  </a:lnTo>
                  <a:lnTo>
                    <a:pt x="1286267" y="115514"/>
                  </a:lnTo>
                  <a:lnTo>
                    <a:pt x="1263599" y="177455"/>
                  </a:lnTo>
                  <a:lnTo>
                    <a:pt x="1236913" y="193669"/>
                  </a:lnTo>
                  <a:cubicBezTo>
                    <a:pt x="1206753" y="214048"/>
                    <a:pt x="1177625" y="235839"/>
                    <a:pt x="1149625" y="258949"/>
                  </a:cubicBezTo>
                  <a:lnTo>
                    <a:pt x="1124352" y="281922"/>
                  </a:lnTo>
                  <a:lnTo>
                    <a:pt x="1122803" y="278707"/>
                  </a:lnTo>
                  <a:cubicBezTo>
                    <a:pt x="1094115" y="210873"/>
                    <a:pt x="1071839" y="139665"/>
                    <a:pt x="1056735" y="65845"/>
                  </a:cubicBezTo>
                  <a:lnTo>
                    <a:pt x="1047354" y="4369"/>
                  </a:lnTo>
                  <a:close/>
                </a:path>
              </a:pathLst>
            </a:custGeom>
            <a:solidFill>
              <a:srgbClr val="9B59B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0B891A9-D280-764F-A64B-1E7FA9941419}"/>
                </a:ext>
              </a:extLst>
            </p:cNvPr>
            <p:cNvSpPr/>
            <p:nvPr/>
          </p:nvSpPr>
          <p:spPr>
            <a:xfrm>
              <a:off x="6724284" y="4286230"/>
              <a:ext cx="2201276" cy="2090537"/>
            </a:xfrm>
            <a:custGeom>
              <a:avLst/>
              <a:gdLst>
                <a:gd name="connsiteX0" fmla="*/ 1133856 w 2201276"/>
                <a:gd name="connsiteY0" fmla="*/ 0 h 2090537"/>
                <a:gd name="connsiteX1" fmla="*/ 1471030 w 2201276"/>
                <a:gd name="connsiteY1" fmla="*/ 50982 h 2090537"/>
                <a:gd name="connsiteX2" fmla="*/ 1544637 w 2201276"/>
                <a:gd name="connsiteY2" fmla="*/ 77926 h 2090537"/>
                <a:gd name="connsiteX3" fmla="*/ 1516891 w 2201276"/>
                <a:gd name="connsiteY3" fmla="*/ 185844 h 2090537"/>
                <a:gd name="connsiteX4" fmla="*/ 1493855 w 2201276"/>
                <a:gd name="connsiteY4" fmla="*/ 414384 h 2090537"/>
                <a:gd name="connsiteX5" fmla="*/ 1493855 w 2201276"/>
                <a:gd name="connsiteY5" fmla="*/ 414384 h 2090537"/>
                <a:gd name="connsiteX6" fmla="*/ 1516891 w 2201276"/>
                <a:gd name="connsiteY6" fmla="*/ 185845 h 2090537"/>
                <a:gd name="connsiteX7" fmla="*/ 1544637 w 2201276"/>
                <a:gd name="connsiteY7" fmla="*/ 77927 h 2090537"/>
                <a:gd name="connsiteX8" fmla="*/ 1575204 w 2201276"/>
                <a:gd name="connsiteY8" fmla="*/ 89116 h 2090537"/>
                <a:gd name="connsiteX9" fmla="*/ 1935613 w 2201276"/>
                <a:gd name="connsiteY9" fmla="*/ 332141 h 2090537"/>
                <a:gd name="connsiteX10" fmla="*/ 1962516 w 2201276"/>
                <a:gd name="connsiteY10" fmla="*/ 361745 h 2090537"/>
                <a:gd name="connsiteX11" fmla="*/ 2008794 w 2201276"/>
                <a:gd name="connsiteY11" fmla="*/ 412670 h 2090537"/>
                <a:gd name="connsiteX12" fmla="*/ 2130862 w 2201276"/>
                <a:gd name="connsiteY12" fmla="*/ 593467 h 2090537"/>
                <a:gd name="connsiteX13" fmla="*/ 2131905 w 2201276"/>
                <a:gd name="connsiteY13" fmla="*/ 595632 h 2090537"/>
                <a:gd name="connsiteX14" fmla="*/ 2178608 w 2201276"/>
                <a:gd name="connsiteY14" fmla="*/ 692594 h 2090537"/>
                <a:gd name="connsiteX15" fmla="*/ 2201276 w 2201276"/>
                <a:gd name="connsiteY15" fmla="*/ 754535 h 2090537"/>
                <a:gd name="connsiteX16" fmla="*/ 2134475 w 2201276"/>
                <a:gd name="connsiteY16" fmla="*/ 713947 h 2090537"/>
                <a:gd name="connsiteX17" fmla="*/ 2035360 w 2201276"/>
                <a:gd name="connsiteY17" fmla="*/ 666195 h 2090537"/>
                <a:gd name="connsiteX18" fmla="*/ 1962516 w 2201276"/>
                <a:gd name="connsiteY18" fmla="*/ 639530 h 2090537"/>
                <a:gd name="connsiteX19" fmla="*/ 1931186 w 2201276"/>
                <a:gd name="connsiteY19" fmla="*/ 628062 h 2090537"/>
                <a:gd name="connsiteX20" fmla="*/ 1822523 w 2201276"/>
                <a:gd name="connsiteY20" fmla="*/ 600119 h 2090537"/>
                <a:gd name="connsiteX21" fmla="*/ 1793126 w 2201276"/>
                <a:gd name="connsiteY21" fmla="*/ 595632 h 2090537"/>
                <a:gd name="connsiteX22" fmla="*/ 1709942 w 2201276"/>
                <a:gd name="connsiteY22" fmla="*/ 582935 h 2090537"/>
                <a:gd name="connsiteX23" fmla="*/ 1594012 w 2201276"/>
                <a:gd name="connsiteY23" fmla="*/ 577080 h 2090537"/>
                <a:gd name="connsiteX24" fmla="*/ 1507510 w 2201276"/>
                <a:gd name="connsiteY24" fmla="*/ 581449 h 2090537"/>
                <a:gd name="connsiteX25" fmla="*/ 1507510 w 2201276"/>
                <a:gd name="connsiteY25" fmla="*/ 581448 h 2090537"/>
                <a:gd name="connsiteX26" fmla="*/ 1478082 w 2201276"/>
                <a:gd name="connsiteY26" fmla="*/ 582934 h 2090537"/>
                <a:gd name="connsiteX27" fmla="*/ 1053549 w 2201276"/>
                <a:gd name="connsiteY27" fmla="*/ 713946 h 2090537"/>
                <a:gd name="connsiteX28" fmla="*/ 1024539 w 2201276"/>
                <a:gd name="connsiteY28" fmla="*/ 731572 h 2090537"/>
                <a:gd name="connsiteX29" fmla="*/ 1022305 w 2201276"/>
                <a:gd name="connsiteY29" fmla="*/ 728584 h 2090537"/>
                <a:gd name="connsiteX30" fmla="*/ 1022290 w 2201276"/>
                <a:gd name="connsiteY30" fmla="*/ 728560 h 2090537"/>
                <a:gd name="connsiteX31" fmla="*/ 948754 w 2201276"/>
                <a:gd name="connsiteY31" fmla="*/ 600606 h 2090537"/>
                <a:gd name="connsiteX32" fmla="*/ 930437 w 2201276"/>
                <a:gd name="connsiteY32" fmla="*/ 560722 h 2090537"/>
                <a:gd name="connsiteX33" fmla="*/ 889918 w 2201276"/>
                <a:gd name="connsiteY33" fmla="*/ 457873 h 2090537"/>
                <a:gd name="connsiteX34" fmla="*/ 875899 w 2201276"/>
                <a:gd name="connsiteY34" fmla="*/ 415557 h 2090537"/>
                <a:gd name="connsiteX35" fmla="*/ 841725 w 2201276"/>
                <a:gd name="connsiteY35" fmla="*/ 267256 h 2090537"/>
                <a:gd name="connsiteX36" fmla="*/ 841724 w 2201276"/>
                <a:gd name="connsiteY36" fmla="*/ 267254 h 2090537"/>
                <a:gd name="connsiteX37" fmla="*/ 833138 w 2201276"/>
                <a:gd name="connsiteY37" fmla="*/ 153756 h 2090537"/>
                <a:gd name="connsiteX38" fmla="*/ 828660 w 2201276"/>
                <a:gd name="connsiteY38" fmla="*/ 94557 h 2090537"/>
                <a:gd name="connsiteX39" fmla="*/ 828660 w 2201276"/>
                <a:gd name="connsiteY39" fmla="*/ 94558 h 2090537"/>
                <a:gd name="connsiteX40" fmla="*/ 833138 w 2201276"/>
                <a:gd name="connsiteY40" fmla="*/ 153756 h 2090537"/>
                <a:gd name="connsiteX41" fmla="*/ 841724 w 2201276"/>
                <a:gd name="connsiteY41" fmla="*/ 267253 h 2090537"/>
                <a:gd name="connsiteX42" fmla="*/ 841724 w 2201276"/>
                <a:gd name="connsiteY42" fmla="*/ 267254 h 2090537"/>
                <a:gd name="connsiteX43" fmla="*/ 841724 w 2201276"/>
                <a:gd name="connsiteY43" fmla="*/ 267254 h 2090537"/>
                <a:gd name="connsiteX44" fmla="*/ 841725 w 2201276"/>
                <a:gd name="connsiteY44" fmla="*/ 267256 h 2090537"/>
                <a:gd name="connsiteX45" fmla="*/ 867934 w 2201276"/>
                <a:gd name="connsiteY45" fmla="*/ 391514 h 2090537"/>
                <a:gd name="connsiteX46" fmla="*/ 875899 w 2201276"/>
                <a:gd name="connsiteY46" fmla="*/ 415557 h 2090537"/>
                <a:gd name="connsiteX47" fmla="*/ 879636 w 2201276"/>
                <a:gd name="connsiteY47" fmla="*/ 431773 h 2090537"/>
                <a:gd name="connsiteX48" fmla="*/ 889918 w 2201276"/>
                <a:gd name="connsiteY48" fmla="*/ 457873 h 2090537"/>
                <a:gd name="connsiteX49" fmla="*/ 907308 w 2201276"/>
                <a:gd name="connsiteY49" fmla="*/ 510364 h 2090537"/>
                <a:gd name="connsiteX50" fmla="*/ 930437 w 2201276"/>
                <a:gd name="connsiteY50" fmla="*/ 560722 h 2090537"/>
                <a:gd name="connsiteX51" fmla="*/ 940471 w 2201276"/>
                <a:gd name="connsiteY51" fmla="*/ 586192 h 2090537"/>
                <a:gd name="connsiteX52" fmla="*/ 948754 w 2201276"/>
                <a:gd name="connsiteY52" fmla="*/ 600606 h 2090537"/>
                <a:gd name="connsiteX53" fmla="*/ 959036 w 2201276"/>
                <a:gd name="connsiteY53" fmla="*/ 622992 h 2090537"/>
                <a:gd name="connsiteX54" fmla="*/ 1022290 w 2201276"/>
                <a:gd name="connsiteY54" fmla="*/ 728560 h 2090537"/>
                <a:gd name="connsiteX55" fmla="*/ 1022305 w 2201276"/>
                <a:gd name="connsiteY55" fmla="*/ 728585 h 2090537"/>
                <a:gd name="connsiteX56" fmla="*/ 1024539 w 2201276"/>
                <a:gd name="connsiteY56" fmla="*/ 731573 h 2090537"/>
                <a:gd name="connsiteX57" fmla="*/ 960062 w 2201276"/>
                <a:gd name="connsiteY57" fmla="*/ 770749 h 2090537"/>
                <a:gd name="connsiteX58" fmla="*/ 597006 w 2201276"/>
                <a:gd name="connsiteY58" fmla="*/ 1170546 h 2090537"/>
                <a:gd name="connsiteX59" fmla="*/ 550809 w 2201276"/>
                <a:gd name="connsiteY59" fmla="*/ 1266458 h 2090537"/>
                <a:gd name="connsiteX60" fmla="*/ 549260 w 2201276"/>
                <a:gd name="connsiteY60" fmla="*/ 1269673 h 2090537"/>
                <a:gd name="connsiteX61" fmla="*/ 460156 w 2201276"/>
                <a:gd name="connsiteY61" fmla="*/ 1711075 h 2090537"/>
                <a:gd name="connsiteX62" fmla="*/ 511132 w 2201276"/>
                <a:gd name="connsiteY62" fmla="*/ 2048290 h 2090537"/>
                <a:gd name="connsiteX63" fmla="*/ 526593 w 2201276"/>
                <a:gd name="connsiteY63" fmla="*/ 2090537 h 2090537"/>
                <a:gd name="connsiteX64" fmla="*/ 499906 w 2201276"/>
                <a:gd name="connsiteY64" fmla="*/ 2074322 h 2090537"/>
                <a:gd name="connsiteX65" fmla="*/ 0 w 2201276"/>
                <a:gd name="connsiteY65" fmla="*/ 1133996 h 2090537"/>
                <a:gd name="connsiteX66" fmla="*/ 136850 w 2201276"/>
                <a:gd name="connsiteY66" fmla="*/ 593467 h 2090537"/>
                <a:gd name="connsiteX67" fmla="*/ 170500 w 2201276"/>
                <a:gd name="connsiteY67" fmla="*/ 538072 h 2090537"/>
                <a:gd name="connsiteX68" fmla="*/ 193645 w 2201276"/>
                <a:gd name="connsiteY68" fmla="*/ 499969 h 2090537"/>
                <a:gd name="connsiteX69" fmla="*/ 796682 w 2201276"/>
                <a:gd name="connsiteY69" fmla="*/ 50983 h 2090537"/>
                <a:gd name="connsiteX70" fmla="*/ 831310 w 2201276"/>
                <a:gd name="connsiteY70" fmla="*/ 42079 h 2090537"/>
                <a:gd name="connsiteX71" fmla="*/ 831310 w 2201276"/>
                <a:gd name="connsiteY71" fmla="*/ 42078 h 2090537"/>
                <a:gd name="connsiteX72" fmla="*/ 905345 w 2201276"/>
                <a:gd name="connsiteY72" fmla="*/ 23039 h 2090537"/>
                <a:gd name="connsiteX73" fmla="*/ 1133856 w 2201276"/>
                <a:gd name="connsiteY73" fmla="*/ 0 h 20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201276" h="2090537">
                  <a:moveTo>
                    <a:pt x="1133856" y="0"/>
                  </a:moveTo>
                  <a:cubicBezTo>
                    <a:pt x="1251271" y="0"/>
                    <a:pt x="1364517" y="17849"/>
                    <a:pt x="1471030" y="50982"/>
                  </a:cubicBezTo>
                  <a:lnTo>
                    <a:pt x="1544637" y="77926"/>
                  </a:lnTo>
                  <a:lnTo>
                    <a:pt x="1516891" y="185844"/>
                  </a:lnTo>
                  <a:cubicBezTo>
                    <a:pt x="1501787" y="259665"/>
                    <a:pt x="1493855" y="336098"/>
                    <a:pt x="1493855" y="414384"/>
                  </a:cubicBezTo>
                  <a:lnTo>
                    <a:pt x="1493855" y="414384"/>
                  </a:lnTo>
                  <a:lnTo>
                    <a:pt x="1516891" y="185845"/>
                  </a:lnTo>
                  <a:lnTo>
                    <a:pt x="1544637" y="77927"/>
                  </a:lnTo>
                  <a:lnTo>
                    <a:pt x="1575204" y="89116"/>
                  </a:lnTo>
                  <a:cubicBezTo>
                    <a:pt x="1710856" y="146499"/>
                    <a:pt x="1833019" y="229534"/>
                    <a:pt x="1935613" y="332141"/>
                  </a:cubicBezTo>
                  <a:lnTo>
                    <a:pt x="1962516" y="361745"/>
                  </a:lnTo>
                  <a:lnTo>
                    <a:pt x="2008794" y="412670"/>
                  </a:lnTo>
                  <a:cubicBezTo>
                    <a:pt x="2055009" y="468676"/>
                    <a:pt x="2095951" y="529195"/>
                    <a:pt x="2130862" y="593467"/>
                  </a:cubicBezTo>
                  <a:lnTo>
                    <a:pt x="2131905" y="595632"/>
                  </a:lnTo>
                  <a:lnTo>
                    <a:pt x="2178608" y="692594"/>
                  </a:lnTo>
                  <a:lnTo>
                    <a:pt x="2201276" y="754535"/>
                  </a:lnTo>
                  <a:lnTo>
                    <a:pt x="2134475" y="713947"/>
                  </a:lnTo>
                  <a:cubicBezTo>
                    <a:pt x="2102343" y="696490"/>
                    <a:pt x="2069273" y="680541"/>
                    <a:pt x="2035360" y="666195"/>
                  </a:cubicBezTo>
                  <a:lnTo>
                    <a:pt x="1962516" y="639530"/>
                  </a:lnTo>
                  <a:lnTo>
                    <a:pt x="1931186" y="628062"/>
                  </a:lnTo>
                  <a:cubicBezTo>
                    <a:pt x="1895682" y="617018"/>
                    <a:pt x="1859429" y="607672"/>
                    <a:pt x="1822523" y="600119"/>
                  </a:cubicBezTo>
                  <a:lnTo>
                    <a:pt x="1793126" y="595632"/>
                  </a:lnTo>
                  <a:lnTo>
                    <a:pt x="1709942" y="582935"/>
                  </a:lnTo>
                  <a:cubicBezTo>
                    <a:pt x="1671825" y="579063"/>
                    <a:pt x="1633150" y="577080"/>
                    <a:pt x="1594012" y="577080"/>
                  </a:cubicBezTo>
                  <a:lnTo>
                    <a:pt x="1507510" y="581449"/>
                  </a:lnTo>
                  <a:lnTo>
                    <a:pt x="1507510" y="581448"/>
                  </a:lnTo>
                  <a:lnTo>
                    <a:pt x="1478082" y="582934"/>
                  </a:lnTo>
                  <a:cubicBezTo>
                    <a:pt x="1325615" y="598420"/>
                    <a:pt x="1182077" y="644117"/>
                    <a:pt x="1053549" y="713946"/>
                  </a:cubicBezTo>
                  <a:lnTo>
                    <a:pt x="1024539" y="731572"/>
                  </a:lnTo>
                  <a:lnTo>
                    <a:pt x="1022305" y="728584"/>
                  </a:lnTo>
                  <a:lnTo>
                    <a:pt x="1022290" y="728560"/>
                  </a:lnTo>
                  <a:lnTo>
                    <a:pt x="948754" y="600606"/>
                  </a:lnTo>
                  <a:lnTo>
                    <a:pt x="930437" y="560722"/>
                  </a:lnTo>
                  <a:lnTo>
                    <a:pt x="889918" y="457873"/>
                  </a:lnTo>
                  <a:lnTo>
                    <a:pt x="875899" y="415557"/>
                  </a:lnTo>
                  <a:lnTo>
                    <a:pt x="841725" y="267256"/>
                  </a:lnTo>
                  <a:lnTo>
                    <a:pt x="841724" y="267254"/>
                  </a:lnTo>
                  <a:lnTo>
                    <a:pt x="833138" y="153756"/>
                  </a:lnTo>
                  <a:lnTo>
                    <a:pt x="828660" y="94557"/>
                  </a:lnTo>
                  <a:lnTo>
                    <a:pt x="828660" y="94558"/>
                  </a:lnTo>
                  <a:lnTo>
                    <a:pt x="833138" y="153756"/>
                  </a:lnTo>
                  <a:lnTo>
                    <a:pt x="841724" y="267253"/>
                  </a:lnTo>
                  <a:lnTo>
                    <a:pt x="841724" y="267254"/>
                  </a:lnTo>
                  <a:lnTo>
                    <a:pt x="841724" y="267254"/>
                  </a:lnTo>
                  <a:lnTo>
                    <a:pt x="841725" y="267256"/>
                  </a:lnTo>
                  <a:lnTo>
                    <a:pt x="867934" y="391514"/>
                  </a:lnTo>
                  <a:lnTo>
                    <a:pt x="875899" y="415557"/>
                  </a:lnTo>
                  <a:lnTo>
                    <a:pt x="879636" y="431773"/>
                  </a:lnTo>
                  <a:lnTo>
                    <a:pt x="889918" y="457873"/>
                  </a:lnTo>
                  <a:lnTo>
                    <a:pt x="907308" y="510364"/>
                  </a:lnTo>
                  <a:lnTo>
                    <a:pt x="930437" y="560722"/>
                  </a:lnTo>
                  <a:lnTo>
                    <a:pt x="940471" y="586192"/>
                  </a:lnTo>
                  <a:lnTo>
                    <a:pt x="948754" y="600606"/>
                  </a:lnTo>
                  <a:lnTo>
                    <a:pt x="959036" y="622992"/>
                  </a:lnTo>
                  <a:lnTo>
                    <a:pt x="1022290" y="728560"/>
                  </a:lnTo>
                  <a:lnTo>
                    <a:pt x="1022305" y="728585"/>
                  </a:lnTo>
                  <a:lnTo>
                    <a:pt x="1024539" y="731573"/>
                  </a:lnTo>
                  <a:lnTo>
                    <a:pt x="960062" y="770749"/>
                  </a:lnTo>
                  <a:cubicBezTo>
                    <a:pt x="809259" y="872642"/>
                    <a:pt x="684282" y="1009866"/>
                    <a:pt x="597006" y="1170546"/>
                  </a:cubicBezTo>
                  <a:lnTo>
                    <a:pt x="550809" y="1266458"/>
                  </a:lnTo>
                  <a:lnTo>
                    <a:pt x="549260" y="1269673"/>
                  </a:lnTo>
                  <a:cubicBezTo>
                    <a:pt x="491884" y="1405343"/>
                    <a:pt x="460156" y="1554503"/>
                    <a:pt x="460156" y="1711075"/>
                  </a:cubicBezTo>
                  <a:cubicBezTo>
                    <a:pt x="460156" y="1828504"/>
                    <a:pt x="478003" y="1941764"/>
                    <a:pt x="511132" y="2048290"/>
                  </a:cubicBezTo>
                  <a:lnTo>
                    <a:pt x="526593" y="2090537"/>
                  </a:lnTo>
                  <a:lnTo>
                    <a:pt x="499906" y="2074322"/>
                  </a:lnTo>
                  <a:cubicBezTo>
                    <a:pt x="198299" y="1870536"/>
                    <a:pt x="0" y="1525426"/>
                    <a:pt x="0" y="1133996"/>
                  </a:cubicBezTo>
                  <a:cubicBezTo>
                    <a:pt x="0" y="938281"/>
                    <a:pt x="49574" y="754146"/>
                    <a:pt x="136850" y="593467"/>
                  </a:cubicBezTo>
                  <a:lnTo>
                    <a:pt x="170500" y="538072"/>
                  </a:lnTo>
                  <a:lnTo>
                    <a:pt x="193645" y="499969"/>
                  </a:lnTo>
                  <a:cubicBezTo>
                    <a:pt x="336279" y="288818"/>
                    <a:pt x="548152" y="128294"/>
                    <a:pt x="796682" y="50983"/>
                  </a:cubicBezTo>
                  <a:lnTo>
                    <a:pt x="831310" y="42079"/>
                  </a:lnTo>
                  <a:lnTo>
                    <a:pt x="831310" y="42078"/>
                  </a:lnTo>
                  <a:lnTo>
                    <a:pt x="905345" y="23039"/>
                  </a:lnTo>
                  <a:cubicBezTo>
                    <a:pt x="979156" y="7933"/>
                    <a:pt x="1055580" y="0"/>
                    <a:pt x="113385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7B36285-2835-A517-E410-8D109DA1E818}"/>
                </a:ext>
              </a:extLst>
            </p:cNvPr>
            <p:cNvSpPr/>
            <p:nvPr/>
          </p:nvSpPr>
          <p:spPr>
            <a:xfrm>
              <a:off x="7921446" y="5040764"/>
              <a:ext cx="2201276" cy="2090536"/>
            </a:xfrm>
            <a:custGeom>
              <a:avLst/>
              <a:gdLst>
                <a:gd name="connsiteX0" fmla="*/ 2201276 w 2201276"/>
                <a:gd name="connsiteY0" fmla="*/ 1336003 h 2090536"/>
                <a:gd name="connsiteX1" fmla="*/ 2178608 w 2201276"/>
                <a:gd name="connsiteY1" fmla="*/ 1397943 h 2090536"/>
                <a:gd name="connsiteX2" fmla="*/ 1133856 w 2201276"/>
                <a:gd name="connsiteY2" fmla="*/ 2090536 h 2090536"/>
                <a:gd name="connsiteX3" fmla="*/ 796682 w 2201276"/>
                <a:gd name="connsiteY3" fmla="*/ 2039554 h 2090536"/>
                <a:gd name="connsiteX4" fmla="*/ 765353 w 2201276"/>
                <a:gd name="connsiteY4" fmla="*/ 2028086 h 2090536"/>
                <a:gd name="connsiteX5" fmla="*/ 838197 w 2201276"/>
                <a:gd name="connsiteY5" fmla="*/ 2001421 h 2090536"/>
                <a:gd name="connsiteX6" fmla="*/ 1393855 w 2201276"/>
                <a:gd name="connsiteY6" fmla="*/ 1497070 h 2090536"/>
                <a:gd name="connsiteX7" fmla="*/ 1394898 w 2201276"/>
                <a:gd name="connsiteY7" fmla="*/ 1494905 h 2090536"/>
                <a:gd name="connsiteX8" fmla="*/ 1478082 w 2201276"/>
                <a:gd name="connsiteY8" fmla="*/ 1507602 h 2090536"/>
                <a:gd name="connsiteX9" fmla="*/ 1594012 w 2201276"/>
                <a:gd name="connsiteY9" fmla="*/ 1513457 h 2090536"/>
                <a:gd name="connsiteX10" fmla="*/ 2134475 w 2201276"/>
                <a:gd name="connsiteY10" fmla="*/ 1376590 h 2090536"/>
                <a:gd name="connsiteX11" fmla="*/ 526592 w 2201276"/>
                <a:gd name="connsiteY11" fmla="*/ 0 h 2090536"/>
                <a:gd name="connsiteX12" fmla="*/ 511132 w 2201276"/>
                <a:gd name="connsiteY12" fmla="*/ 42246 h 2090536"/>
                <a:gd name="connsiteX13" fmla="*/ 483192 w 2201276"/>
                <a:gd name="connsiteY13" fmla="*/ 150921 h 2090536"/>
                <a:gd name="connsiteX14" fmla="*/ 467192 w 2201276"/>
                <a:gd name="connsiteY14" fmla="*/ 255774 h 2090536"/>
                <a:gd name="connsiteX15" fmla="*/ 466010 w 2201276"/>
                <a:gd name="connsiteY15" fmla="*/ 263517 h 2090536"/>
                <a:gd name="connsiteX16" fmla="*/ 460156 w 2201276"/>
                <a:gd name="connsiteY16" fmla="*/ 379461 h 2090536"/>
                <a:gd name="connsiteX17" fmla="*/ 462806 w 2201276"/>
                <a:gd name="connsiteY17" fmla="*/ 431941 h 2090536"/>
                <a:gd name="connsiteX18" fmla="*/ 466010 w 2201276"/>
                <a:gd name="connsiteY18" fmla="*/ 495405 h 2090536"/>
                <a:gd name="connsiteX19" fmla="*/ 483192 w 2201276"/>
                <a:gd name="connsiteY19" fmla="*/ 608001 h 2090536"/>
                <a:gd name="connsiteX20" fmla="*/ 510937 w 2201276"/>
                <a:gd name="connsiteY20" fmla="*/ 715920 h 2090536"/>
                <a:gd name="connsiteX21" fmla="*/ 511132 w 2201276"/>
                <a:gd name="connsiteY21" fmla="*/ 716676 h 2090536"/>
                <a:gd name="connsiteX22" fmla="*/ 719074 w 2201276"/>
                <a:gd name="connsiteY22" fmla="*/ 1100787 h 2090536"/>
                <a:gd name="connsiteX23" fmla="*/ 765353 w 2201276"/>
                <a:gd name="connsiteY23" fmla="*/ 1151713 h 2090536"/>
                <a:gd name="connsiteX24" fmla="*/ 792255 w 2201276"/>
                <a:gd name="connsiteY24" fmla="*/ 1181317 h 2090536"/>
                <a:gd name="connsiteX25" fmla="*/ 1365501 w 2201276"/>
                <a:gd name="connsiteY25" fmla="*/ 1490417 h 2090536"/>
                <a:gd name="connsiteX26" fmla="*/ 1394898 w 2201276"/>
                <a:gd name="connsiteY26" fmla="*/ 1494904 h 2090536"/>
                <a:gd name="connsiteX27" fmla="*/ 1393855 w 2201276"/>
                <a:gd name="connsiteY27" fmla="*/ 1497069 h 2090536"/>
                <a:gd name="connsiteX28" fmla="*/ 838197 w 2201276"/>
                <a:gd name="connsiteY28" fmla="*/ 2001420 h 2090536"/>
                <a:gd name="connsiteX29" fmla="*/ 765353 w 2201276"/>
                <a:gd name="connsiteY29" fmla="*/ 2028085 h 2090536"/>
                <a:gd name="connsiteX30" fmla="*/ 692508 w 2201276"/>
                <a:gd name="connsiteY30" fmla="*/ 2001420 h 2090536"/>
                <a:gd name="connsiteX31" fmla="*/ 136850 w 2201276"/>
                <a:gd name="connsiteY31" fmla="*/ 1497069 h 2090536"/>
                <a:gd name="connsiteX32" fmla="*/ 135807 w 2201276"/>
                <a:gd name="connsiteY32" fmla="*/ 1494904 h 2090536"/>
                <a:gd name="connsiteX33" fmla="*/ 89104 w 2201276"/>
                <a:gd name="connsiteY33" fmla="*/ 1397942 h 2090536"/>
                <a:gd name="connsiteX34" fmla="*/ 0 w 2201276"/>
                <a:gd name="connsiteY34" fmla="*/ 956540 h 2090536"/>
                <a:gd name="connsiteX35" fmla="*/ 5854 w 2201276"/>
                <a:gd name="connsiteY35" fmla="*/ 840596 h 2090536"/>
                <a:gd name="connsiteX36" fmla="*/ 13655 w 2201276"/>
                <a:gd name="connsiteY36" fmla="*/ 789476 h 2090536"/>
                <a:gd name="connsiteX37" fmla="*/ 23036 w 2201276"/>
                <a:gd name="connsiteY37" fmla="*/ 728000 h 2090536"/>
                <a:gd name="connsiteX38" fmla="*/ 193645 w 2201276"/>
                <a:gd name="connsiteY38" fmla="*/ 322513 h 2090536"/>
                <a:gd name="connsiteX39" fmla="*/ 195880 w 2201276"/>
                <a:gd name="connsiteY39" fmla="*/ 319525 h 2090536"/>
                <a:gd name="connsiteX40" fmla="*/ 258918 w 2201276"/>
                <a:gd name="connsiteY40" fmla="*/ 235214 h 2090536"/>
                <a:gd name="connsiteX41" fmla="*/ 332099 w 2201276"/>
                <a:gd name="connsiteY41" fmla="*/ 154685 h 2090536"/>
                <a:gd name="connsiteX42" fmla="*/ 387345 w 2201276"/>
                <a:gd name="connsiteY42" fmla="*/ 104467 h 2090536"/>
                <a:gd name="connsiteX43" fmla="*/ 412618 w 2201276"/>
                <a:gd name="connsiteY43" fmla="*/ 81494 h 2090536"/>
                <a:gd name="connsiteX44" fmla="*/ 499906 w 2201276"/>
                <a:gd name="connsiteY44" fmla="*/ 16214 h 20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01276" h="2090536">
                  <a:moveTo>
                    <a:pt x="2201276" y="1336003"/>
                  </a:moveTo>
                  <a:lnTo>
                    <a:pt x="2178608" y="1397943"/>
                  </a:lnTo>
                  <a:cubicBezTo>
                    <a:pt x="2006479" y="1804951"/>
                    <a:pt x="1603514" y="2090536"/>
                    <a:pt x="1133856" y="2090536"/>
                  </a:cubicBezTo>
                  <a:cubicBezTo>
                    <a:pt x="1016441" y="2090536"/>
                    <a:pt x="903195" y="2072687"/>
                    <a:pt x="796682" y="2039554"/>
                  </a:cubicBezTo>
                  <a:lnTo>
                    <a:pt x="765353" y="2028086"/>
                  </a:lnTo>
                  <a:lnTo>
                    <a:pt x="838197" y="2001421"/>
                  </a:lnTo>
                  <a:cubicBezTo>
                    <a:pt x="1075589" y="1901001"/>
                    <a:pt x="1271669" y="1722022"/>
                    <a:pt x="1393855" y="1497070"/>
                  </a:cubicBezTo>
                  <a:lnTo>
                    <a:pt x="1394898" y="1494905"/>
                  </a:lnTo>
                  <a:lnTo>
                    <a:pt x="1478082" y="1507602"/>
                  </a:lnTo>
                  <a:cubicBezTo>
                    <a:pt x="1516199" y="1511474"/>
                    <a:pt x="1554874" y="1513457"/>
                    <a:pt x="1594012" y="1513457"/>
                  </a:cubicBezTo>
                  <a:cubicBezTo>
                    <a:pt x="1789703" y="1513457"/>
                    <a:pt x="1973815" y="1463876"/>
                    <a:pt x="2134475" y="1376590"/>
                  </a:cubicBezTo>
                  <a:close/>
                  <a:moveTo>
                    <a:pt x="526592" y="0"/>
                  </a:moveTo>
                  <a:lnTo>
                    <a:pt x="511132" y="42246"/>
                  </a:lnTo>
                  <a:cubicBezTo>
                    <a:pt x="500089" y="77755"/>
                    <a:pt x="490744" y="114012"/>
                    <a:pt x="483192" y="150921"/>
                  </a:cubicBezTo>
                  <a:lnTo>
                    <a:pt x="467192" y="255774"/>
                  </a:lnTo>
                  <a:lnTo>
                    <a:pt x="466010" y="263517"/>
                  </a:lnTo>
                  <a:cubicBezTo>
                    <a:pt x="462139" y="301638"/>
                    <a:pt x="460156" y="340318"/>
                    <a:pt x="460156" y="379461"/>
                  </a:cubicBezTo>
                  <a:lnTo>
                    <a:pt x="462806" y="431941"/>
                  </a:lnTo>
                  <a:lnTo>
                    <a:pt x="466010" y="495405"/>
                  </a:lnTo>
                  <a:cubicBezTo>
                    <a:pt x="469881" y="533527"/>
                    <a:pt x="475640" y="571091"/>
                    <a:pt x="483192" y="608001"/>
                  </a:cubicBezTo>
                  <a:lnTo>
                    <a:pt x="510937" y="715920"/>
                  </a:lnTo>
                  <a:lnTo>
                    <a:pt x="511132" y="716676"/>
                  </a:lnTo>
                  <a:cubicBezTo>
                    <a:pt x="555304" y="858712"/>
                    <a:pt x="626644" y="988775"/>
                    <a:pt x="719074" y="1100787"/>
                  </a:cubicBezTo>
                  <a:lnTo>
                    <a:pt x="765353" y="1151713"/>
                  </a:lnTo>
                  <a:lnTo>
                    <a:pt x="792255" y="1181317"/>
                  </a:lnTo>
                  <a:cubicBezTo>
                    <a:pt x="946146" y="1335226"/>
                    <a:pt x="1144067" y="1445100"/>
                    <a:pt x="1365501" y="1490417"/>
                  </a:cubicBezTo>
                  <a:lnTo>
                    <a:pt x="1394898" y="1494904"/>
                  </a:lnTo>
                  <a:lnTo>
                    <a:pt x="1393855" y="1497069"/>
                  </a:lnTo>
                  <a:cubicBezTo>
                    <a:pt x="1271669" y="1722021"/>
                    <a:pt x="1075589" y="1901000"/>
                    <a:pt x="838197" y="2001420"/>
                  </a:cubicBezTo>
                  <a:lnTo>
                    <a:pt x="765353" y="2028085"/>
                  </a:lnTo>
                  <a:lnTo>
                    <a:pt x="692508" y="2001420"/>
                  </a:lnTo>
                  <a:cubicBezTo>
                    <a:pt x="455116" y="1901000"/>
                    <a:pt x="259037" y="1722021"/>
                    <a:pt x="136850" y="1497069"/>
                  </a:cubicBezTo>
                  <a:lnTo>
                    <a:pt x="135807" y="1494904"/>
                  </a:lnTo>
                  <a:lnTo>
                    <a:pt x="89104" y="1397942"/>
                  </a:lnTo>
                  <a:cubicBezTo>
                    <a:pt x="31728" y="1262273"/>
                    <a:pt x="0" y="1113112"/>
                    <a:pt x="0" y="956540"/>
                  </a:cubicBezTo>
                  <a:cubicBezTo>
                    <a:pt x="0" y="917397"/>
                    <a:pt x="1983" y="878717"/>
                    <a:pt x="5854" y="840596"/>
                  </a:cubicBezTo>
                  <a:lnTo>
                    <a:pt x="13655" y="789476"/>
                  </a:lnTo>
                  <a:lnTo>
                    <a:pt x="23036" y="728000"/>
                  </a:lnTo>
                  <a:cubicBezTo>
                    <a:pt x="53244" y="580360"/>
                    <a:pt x="112140" y="443171"/>
                    <a:pt x="193645" y="322513"/>
                  </a:cubicBezTo>
                  <a:lnTo>
                    <a:pt x="195880" y="319525"/>
                  </a:lnTo>
                  <a:lnTo>
                    <a:pt x="258918" y="235214"/>
                  </a:lnTo>
                  <a:cubicBezTo>
                    <a:pt x="282025" y="207211"/>
                    <a:pt x="306451" y="180336"/>
                    <a:pt x="332099" y="154685"/>
                  </a:cubicBezTo>
                  <a:lnTo>
                    <a:pt x="387345" y="104467"/>
                  </a:lnTo>
                  <a:lnTo>
                    <a:pt x="412618" y="81494"/>
                  </a:lnTo>
                  <a:cubicBezTo>
                    <a:pt x="440618" y="58384"/>
                    <a:pt x="469746" y="36593"/>
                    <a:pt x="499906" y="16214"/>
                  </a:cubicBezTo>
                  <a:close/>
                </a:path>
              </a:pathLst>
            </a:custGeom>
            <a:solidFill>
              <a:srgbClr val="34C3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108F5390-4035-E8CD-4EA4-A2C8B84BEF3D}"/>
                </a:ext>
              </a:extLst>
            </p:cNvPr>
            <p:cNvSpPr/>
            <p:nvPr/>
          </p:nvSpPr>
          <p:spPr>
            <a:xfrm>
              <a:off x="6887747" y="3566620"/>
              <a:ext cx="2267712" cy="1729918"/>
            </a:xfrm>
            <a:custGeom>
              <a:avLst/>
              <a:gdLst>
                <a:gd name="connsiteX0" fmla="*/ 2216931 w 2267712"/>
                <a:gd name="connsiteY0" fmla="*/ 797537 h 1729918"/>
                <a:gd name="connsiteX1" fmla="*/ 2244676 w 2267712"/>
                <a:gd name="connsiteY1" fmla="*/ 905455 h 1729918"/>
                <a:gd name="connsiteX2" fmla="*/ 2267712 w 2267712"/>
                <a:gd name="connsiteY2" fmla="*/ 1133995 h 1729918"/>
                <a:gd name="connsiteX3" fmla="*/ 2261858 w 2267712"/>
                <a:gd name="connsiteY3" fmla="*/ 1249939 h 1729918"/>
                <a:gd name="connsiteX4" fmla="*/ 2254057 w 2267712"/>
                <a:gd name="connsiteY4" fmla="*/ 1301059 h 1729918"/>
                <a:gd name="connsiteX5" fmla="*/ 2244676 w 2267712"/>
                <a:gd name="connsiteY5" fmla="*/ 1362534 h 1729918"/>
                <a:gd name="connsiteX6" fmla="*/ 2178608 w 2267712"/>
                <a:gd name="connsiteY6" fmla="*/ 1575396 h 1729918"/>
                <a:gd name="connsiteX7" fmla="*/ 2177059 w 2267712"/>
                <a:gd name="connsiteY7" fmla="*/ 1578611 h 1729918"/>
                <a:gd name="connsiteX8" fmla="*/ 2130862 w 2267712"/>
                <a:gd name="connsiteY8" fmla="*/ 1674523 h 1729918"/>
                <a:gd name="connsiteX9" fmla="*/ 2097212 w 2267712"/>
                <a:gd name="connsiteY9" fmla="*/ 1729918 h 1729918"/>
                <a:gd name="connsiteX10" fmla="*/ 2081212 w 2267712"/>
                <a:gd name="connsiteY10" fmla="*/ 1625065 h 1729918"/>
                <a:gd name="connsiteX11" fmla="*/ 2053272 w 2267712"/>
                <a:gd name="connsiteY11" fmla="*/ 1516390 h 1729918"/>
                <a:gd name="connsiteX12" fmla="*/ 2037812 w 2267712"/>
                <a:gd name="connsiteY12" fmla="*/ 1474144 h 1729918"/>
                <a:gd name="connsiteX13" fmla="*/ 2015144 w 2267712"/>
                <a:gd name="connsiteY13" fmla="*/ 1412203 h 1729918"/>
                <a:gd name="connsiteX14" fmla="*/ 1968441 w 2267712"/>
                <a:gd name="connsiteY14" fmla="*/ 1315242 h 1729918"/>
                <a:gd name="connsiteX15" fmla="*/ 1967398 w 2267712"/>
                <a:gd name="connsiteY15" fmla="*/ 1313077 h 1729918"/>
                <a:gd name="connsiteX16" fmla="*/ 1845330 w 2267712"/>
                <a:gd name="connsiteY16" fmla="*/ 1132280 h 1729918"/>
                <a:gd name="connsiteX17" fmla="*/ 1799052 w 2267712"/>
                <a:gd name="connsiteY17" fmla="*/ 1081355 h 1729918"/>
                <a:gd name="connsiteX18" fmla="*/ 1825954 w 2267712"/>
                <a:gd name="connsiteY18" fmla="*/ 1051751 h 1729918"/>
                <a:gd name="connsiteX19" fmla="*/ 2186363 w 2267712"/>
                <a:gd name="connsiteY19" fmla="*/ 808726 h 1729918"/>
                <a:gd name="connsiteX20" fmla="*/ 1001670 w 2267712"/>
                <a:gd name="connsiteY20" fmla="*/ 8335 h 1729918"/>
                <a:gd name="connsiteX21" fmla="*/ 997295 w 2267712"/>
                <a:gd name="connsiteY21" fmla="*/ 12312 h 1729918"/>
                <a:gd name="connsiteX22" fmla="*/ 671050 w 2267712"/>
                <a:gd name="connsiteY22" fmla="*/ 698223 h 1729918"/>
                <a:gd name="connsiteX23" fmla="*/ 667846 w 2267712"/>
                <a:gd name="connsiteY23" fmla="*/ 761688 h 1729918"/>
                <a:gd name="connsiteX24" fmla="*/ 633218 w 2267712"/>
                <a:gd name="connsiteY24" fmla="*/ 770592 h 1729918"/>
                <a:gd name="connsiteX25" fmla="*/ 30181 w 2267712"/>
                <a:gd name="connsiteY25" fmla="*/ 1219578 h 1729918"/>
                <a:gd name="connsiteX26" fmla="*/ 7036 w 2267712"/>
                <a:gd name="connsiteY26" fmla="*/ 1257681 h 1729918"/>
                <a:gd name="connsiteX27" fmla="*/ 5854 w 2267712"/>
                <a:gd name="connsiteY27" fmla="*/ 1249938 h 1729918"/>
                <a:gd name="connsiteX28" fmla="*/ 0 w 2267712"/>
                <a:gd name="connsiteY28" fmla="*/ 1133994 h 1729918"/>
                <a:gd name="connsiteX29" fmla="*/ 905345 w 2267712"/>
                <a:gd name="connsiteY29" fmla="*/ 23038 h 1729918"/>
                <a:gd name="connsiteX30" fmla="*/ 1133856 w 2267712"/>
                <a:gd name="connsiteY30" fmla="*/ 0 h 1729918"/>
                <a:gd name="connsiteX31" fmla="*/ 1767806 w 2267712"/>
                <a:gd name="connsiteY31" fmla="*/ 193669 h 1729918"/>
                <a:gd name="connsiteX32" fmla="*/ 1799051 w 2267712"/>
                <a:gd name="connsiteY32" fmla="*/ 217036 h 1729918"/>
                <a:gd name="connsiteX33" fmla="*/ 1799052 w 2267712"/>
                <a:gd name="connsiteY33" fmla="*/ 217036 h 1729918"/>
                <a:gd name="connsiteX34" fmla="*/ 1855094 w 2267712"/>
                <a:gd name="connsiteY34" fmla="*/ 258948 h 1729918"/>
                <a:gd name="connsiteX35" fmla="*/ 2216736 w 2267712"/>
                <a:gd name="connsiteY35" fmla="*/ 796779 h 1729918"/>
                <a:gd name="connsiteX36" fmla="*/ 2216931 w 2267712"/>
                <a:gd name="connsiteY36" fmla="*/ 797536 h 1729918"/>
                <a:gd name="connsiteX37" fmla="*/ 2186363 w 2267712"/>
                <a:gd name="connsiteY37" fmla="*/ 808725 h 1729918"/>
                <a:gd name="connsiteX38" fmla="*/ 1825954 w 2267712"/>
                <a:gd name="connsiteY38" fmla="*/ 1051750 h 1729918"/>
                <a:gd name="connsiteX39" fmla="*/ 1799052 w 2267712"/>
                <a:gd name="connsiteY39" fmla="*/ 1081354 h 1729918"/>
                <a:gd name="connsiteX40" fmla="*/ 1772149 w 2267712"/>
                <a:gd name="connsiteY40" fmla="*/ 1051750 h 1729918"/>
                <a:gd name="connsiteX41" fmla="*/ 1411740 w 2267712"/>
                <a:gd name="connsiteY41" fmla="*/ 808725 h 1729918"/>
                <a:gd name="connsiteX42" fmla="*/ 1381173 w 2267712"/>
                <a:gd name="connsiteY42" fmla="*/ 797536 h 1729918"/>
                <a:gd name="connsiteX43" fmla="*/ 1381173 w 2267712"/>
                <a:gd name="connsiteY43" fmla="*/ 797537 h 1729918"/>
                <a:gd name="connsiteX44" fmla="*/ 1307566 w 2267712"/>
                <a:gd name="connsiteY44" fmla="*/ 770593 h 1729918"/>
                <a:gd name="connsiteX45" fmla="*/ 970392 w 2267712"/>
                <a:gd name="connsiteY45" fmla="*/ 719611 h 1729918"/>
                <a:gd name="connsiteX46" fmla="*/ 741881 w 2267712"/>
                <a:gd name="connsiteY46" fmla="*/ 742650 h 1729918"/>
                <a:gd name="connsiteX47" fmla="*/ 667846 w 2267712"/>
                <a:gd name="connsiteY47" fmla="*/ 761689 h 1729918"/>
                <a:gd name="connsiteX48" fmla="*/ 671050 w 2267712"/>
                <a:gd name="connsiteY48" fmla="*/ 698224 h 1729918"/>
                <a:gd name="connsiteX49" fmla="*/ 997295 w 2267712"/>
                <a:gd name="connsiteY49" fmla="*/ 12313 h 1729918"/>
                <a:gd name="connsiteX50" fmla="*/ 1001670 w 2267712"/>
                <a:gd name="connsiteY50" fmla="*/ 8336 h 1729918"/>
                <a:gd name="connsiteX51" fmla="*/ 1017926 w 2267712"/>
                <a:gd name="connsiteY51" fmla="*/ 5855 h 1729918"/>
                <a:gd name="connsiteX52" fmla="*/ 1133856 w 2267712"/>
                <a:gd name="connsiteY52" fmla="*/ 0 h 17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67712" h="1729918">
                  <a:moveTo>
                    <a:pt x="2216931" y="797537"/>
                  </a:moveTo>
                  <a:lnTo>
                    <a:pt x="2244676" y="905455"/>
                  </a:lnTo>
                  <a:cubicBezTo>
                    <a:pt x="2259780" y="979276"/>
                    <a:pt x="2267712" y="1055709"/>
                    <a:pt x="2267712" y="1133995"/>
                  </a:cubicBezTo>
                  <a:cubicBezTo>
                    <a:pt x="2267712" y="1173138"/>
                    <a:pt x="2265729" y="1211818"/>
                    <a:pt x="2261858" y="1249939"/>
                  </a:cubicBezTo>
                  <a:lnTo>
                    <a:pt x="2254057" y="1301059"/>
                  </a:lnTo>
                  <a:lnTo>
                    <a:pt x="2244676" y="1362534"/>
                  </a:lnTo>
                  <a:cubicBezTo>
                    <a:pt x="2229572" y="1436354"/>
                    <a:pt x="2207296" y="1507562"/>
                    <a:pt x="2178608" y="1575396"/>
                  </a:cubicBezTo>
                  <a:lnTo>
                    <a:pt x="2177059" y="1578611"/>
                  </a:lnTo>
                  <a:lnTo>
                    <a:pt x="2130862" y="1674523"/>
                  </a:lnTo>
                  <a:lnTo>
                    <a:pt x="2097212" y="1729918"/>
                  </a:lnTo>
                  <a:lnTo>
                    <a:pt x="2081212" y="1625065"/>
                  </a:lnTo>
                  <a:cubicBezTo>
                    <a:pt x="2073660" y="1588156"/>
                    <a:pt x="2064315" y="1551899"/>
                    <a:pt x="2053272" y="1516390"/>
                  </a:cubicBezTo>
                  <a:lnTo>
                    <a:pt x="2037812" y="1474144"/>
                  </a:lnTo>
                  <a:lnTo>
                    <a:pt x="2015144" y="1412203"/>
                  </a:lnTo>
                  <a:lnTo>
                    <a:pt x="1968441" y="1315242"/>
                  </a:lnTo>
                  <a:lnTo>
                    <a:pt x="1967398" y="1313077"/>
                  </a:lnTo>
                  <a:cubicBezTo>
                    <a:pt x="1932487" y="1248805"/>
                    <a:pt x="1891545" y="1188286"/>
                    <a:pt x="1845330" y="1132280"/>
                  </a:cubicBezTo>
                  <a:lnTo>
                    <a:pt x="1799052" y="1081355"/>
                  </a:lnTo>
                  <a:lnTo>
                    <a:pt x="1825954" y="1051751"/>
                  </a:lnTo>
                  <a:cubicBezTo>
                    <a:pt x="1928548" y="949144"/>
                    <a:pt x="2050711" y="866109"/>
                    <a:pt x="2186363" y="808726"/>
                  </a:cubicBezTo>
                  <a:close/>
                  <a:moveTo>
                    <a:pt x="1001670" y="8335"/>
                  </a:moveTo>
                  <a:lnTo>
                    <a:pt x="997295" y="12312"/>
                  </a:lnTo>
                  <a:cubicBezTo>
                    <a:pt x="817756" y="191873"/>
                    <a:pt x="698147" y="431372"/>
                    <a:pt x="671050" y="698223"/>
                  </a:cubicBezTo>
                  <a:lnTo>
                    <a:pt x="667846" y="761688"/>
                  </a:lnTo>
                  <a:lnTo>
                    <a:pt x="633218" y="770592"/>
                  </a:lnTo>
                  <a:cubicBezTo>
                    <a:pt x="384688" y="847903"/>
                    <a:pt x="172815" y="1008427"/>
                    <a:pt x="30181" y="1219578"/>
                  </a:cubicBezTo>
                  <a:lnTo>
                    <a:pt x="7036" y="1257681"/>
                  </a:lnTo>
                  <a:lnTo>
                    <a:pt x="5854" y="1249938"/>
                  </a:lnTo>
                  <a:cubicBezTo>
                    <a:pt x="1983" y="1211817"/>
                    <a:pt x="0" y="1173137"/>
                    <a:pt x="0" y="1133994"/>
                  </a:cubicBezTo>
                  <a:cubicBezTo>
                    <a:pt x="0" y="585992"/>
                    <a:pt x="388666" y="128779"/>
                    <a:pt x="905345" y="23038"/>
                  </a:cubicBezTo>
                  <a:close/>
                  <a:moveTo>
                    <a:pt x="1133856" y="0"/>
                  </a:moveTo>
                  <a:cubicBezTo>
                    <a:pt x="1368685" y="0"/>
                    <a:pt x="1586841" y="71396"/>
                    <a:pt x="1767806" y="193669"/>
                  </a:cubicBezTo>
                  <a:lnTo>
                    <a:pt x="1799051" y="217036"/>
                  </a:lnTo>
                  <a:lnTo>
                    <a:pt x="1799052" y="217036"/>
                  </a:lnTo>
                  <a:lnTo>
                    <a:pt x="1855094" y="258948"/>
                  </a:lnTo>
                  <a:cubicBezTo>
                    <a:pt x="2023091" y="397609"/>
                    <a:pt x="2150478" y="583726"/>
                    <a:pt x="2216736" y="796779"/>
                  </a:cubicBezTo>
                  <a:lnTo>
                    <a:pt x="2216931" y="797536"/>
                  </a:lnTo>
                  <a:lnTo>
                    <a:pt x="2186363" y="808725"/>
                  </a:lnTo>
                  <a:cubicBezTo>
                    <a:pt x="2050711" y="866108"/>
                    <a:pt x="1928548" y="949143"/>
                    <a:pt x="1825954" y="1051750"/>
                  </a:cubicBezTo>
                  <a:lnTo>
                    <a:pt x="1799052" y="1081354"/>
                  </a:lnTo>
                  <a:lnTo>
                    <a:pt x="1772149" y="1051750"/>
                  </a:lnTo>
                  <a:cubicBezTo>
                    <a:pt x="1669555" y="949143"/>
                    <a:pt x="1547392" y="866108"/>
                    <a:pt x="1411740" y="808725"/>
                  </a:cubicBezTo>
                  <a:lnTo>
                    <a:pt x="1381173" y="797536"/>
                  </a:lnTo>
                  <a:lnTo>
                    <a:pt x="1381173" y="797537"/>
                  </a:lnTo>
                  <a:lnTo>
                    <a:pt x="1307566" y="770593"/>
                  </a:lnTo>
                  <a:cubicBezTo>
                    <a:pt x="1201053" y="737460"/>
                    <a:pt x="1087807" y="719611"/>
                    <a:pt x="970392" y="719611"/>
                  </a:cubicBezTo>
                  <a:cubicBezTo>
                    <a:pt x="892116" y="719611"/>
                    <a:pt x="815692" y="727544"/>
                    <a:pt x="741881" y="742650"/>
                  </a:cubicBezTo>
                  <a:lnTo>
                    <a:pt x="667846" y="761689"/>
                  </a:lnTo>
                  <a:lnTo>
                    <a:pt x="671050" y="698224"/>
                  </a:lnTo>
                  <a:cubicBezTo>
                    <a:pt x="698147" y="431373"/>
                    <a:pt x="817756" y="191874"/>
                    <a:pt x="997295" y="12313"/>
                  </a:cubicBezTo>
                  <a:lnTo>
                    <a:pt x="1001670" y="8336"/>
                  </a:lnTo>
                  <a:lnTo>
                    <a:pt x="1017926" y="5855"/>
                  </a:lnTo>
                  <a:cubicBezTo>
                    <a:pt x="1056043" y="1983"/>
                    <a:pt x="1094718" y="0"/>
                    <a:pt x="1133856" y="0"/>
                  </a:cubicBezTo>
                  <a:close/>
                </a:path>
              </a:pathLst>
            </a:custGeom>
            <a:solidFill>
              <a:srgbClr val="F5C51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BB32D1BA-4BA2-4451-DE8F-24925D154A45}"/>
                </a:ext>
              </a:extLst>
            </p:cNvPr>
            <p:cNvSpPr/>
            <p:nvPr/>
          </p:nvSpPr>
          <p:spPr>
            <a:xfrm>
              <a:off x="8381603" y="4824302"/>
              <a:ext cx="2267712" cy="1729919"/>
            </a:xfrm>
            <a:custGeom>
              <a:avLst/>
              <a:gdLst>
                <a:gd name="connsiteX0" fmla="*/ 7036 w 2267712"/>
                <a:gd name="connsiteY0" fmla="*/ 472236 h 1729919"/>
                <a:gd name="connsiteX1" fmla="*/ 30181 w 2267712"/>
                <a:gd name="connsiteY1" fmla="*/ 510339 h 1729919"/>
                <a:gd name="connsiteX2" fmla="*/ 168635 w 2267712"/>
                <a:gd name="connsiteY2" fmla="*/ 678168 h 1729919"/>
                <a:gd name="connsiteX3" fmla="*/ 173008 w 2267712"/>
                <a:gd name="connsiteY3" fmla="*/ 682144 h 1729919"/>
                <a:gd name="connsiteX4" fmla="*/ 76686 w 2267712"/>
                <a:gd name="connsiteY4" fmla="*/ 667441 h 1729919"/>
                <a:gd name="connsiteX5" fmla="*/ 2650 w 2267712"/>
                <a:gd name="connsiteY5" fmla="*/ 648403 h 1729919"/>
                <a:gd name="connsiteX6" fmla="*/ 0 w 2267712"/>
                <a:gd name="connsiteY6" fmla="*/ 595923 h 1729919"/>
                <a:gd name="connsiteX7" fmla="*/ 5854 w 2267712"/>
                <a:gd name="connsiteY7" fmla="*/ 479979 h 1729919"/>
                <a:gd name="connsiteX8" fmla="*/ 2097212 w 2267712"/>
                <a:gd name="connsiteY8" fmla="*/ 0 h 1729919"/>
                <a:gd name="connsiteX9" fmla="*/ 2130862 w 2267712"/>
                <a:gd name="connsiteY9" fmla="*/ 55395 h 1729919"/>
                <a:gd name="connsiteX10" fmla="*/ 2267712 w 2267712"/>
                <a:gd name="connsiteY10" fmla="*/ 595924 h 1729919"/>
                <a:gd name="connsiteX11" fmla="*/ 1767806 w 2267712"/>
                <a:gd name="connsiteY11" fmla="*/ 1536250 h 1729919"/>
                <a:gd name="connsiteX12" fmla="*/ 1741120 w 2267712"/>
                <a:gd name="connsiteY12" fmla="*/ 1552465 h 1729919"/>
                <a:gd name="connsiteX13" fmla="*/ 1674319 w 2267712"/>
                <a:gd name="connsiteY13" fmla="*/ 1593052 h 1729919"/>
                <a:gd name="connsiteX14" fmla="*/ 1133856 w 2267712"/>
                <a:gd name="connsiteY14" fmla="*/ 1729919 h 1729919"/>
                <a:gd name="connsiteX15" fmla="*/ 1017926 w 2267712"/>
                <a:gd name="connsiteY15" fmla="*/ 1724064 h 1729919"/>
                <a:gd name="connsiteX16" fmla="*/ 934742 w 2267712"/>
                <a:gd name="connsiteY16" fmla="*/ 1711367 h 1729919"/>
                <a:gd name="connsiteX17" fmla="*/ 981445 w 2267712"/>
                <a:gd name="connsiteY17" fmla="*/ 1614405 h 1729919"/>
                <a:gd name="connsiteX18" fmla="*/ 1019573 w 2267712"/>
                <a:gd name="connsiteY18" fmla="*/ 1510219 h 1729919"/>
                <a:gd name="connsiteX19" fmla="*/ 1028821 w 2267712"/>
                <a:gd name="connsiteY19" fmla="*/ 1474248 h 1729919"/>
                <a:gd name="connsiteX20" fmla="*/ 1034852 w 2267712"/>
                <a:gd name="connsiteY20" fmla="*/ 1456405 h 1729919"/>
                <a:gd name="connsiteX21" fmla="*/ 1038114 w 2267712"/>
                <a:gd name="connsiteY21" fmla="*/ 1438100 h 1729919"/>
                <a:gd name="connsiteX22" fmla="*/ 1047513 w 2267712"/>
                <a:gd name="connsiteY22" fmla="*/ 1401543 h 1729919"/>
                <a:gd name="connsiteX23" fmla="*/ 1070549 w 2267712"/>
                <a:gd name="connsiteY23" fmla="*/ 1173003 h 1729919"/>
                <a:gd name="connsiteX24" fmla="*/ 1070549 w 2267712"/>
                <a:gd name="connsiteY24" fmla="*/ 1173003 h 1729919"/>
                <a:gd name="connsiteX25" fmla="*/ 1064695 w 2267712"/>
                <a:gd name="connsiteY25" fmla="*/ 1288947 h 1729919"/>
                <a:gd name="connsiteX26" fmla="*/ 1038114 w 2267712"/>
                <a:gd name="connsiteY26" fmla="*/ 1438100 h 1729919"/>
                <a:gd name="connsiteX27" fmla="*/ 1028821 w 2267712"/>
                <a:gd name="connsiteY27" fmla="*/ 1474248 h 1729919"/>
                <a:gd name="connsiteX28" fmla="*/ 981445 w 2267712"/>
                <a:gd name="connsiteY28" fmla="*/ 1614404 h 1729919"/>
                <a:gd name="connsiteX29" fmla="*/ 934742 w 2267712"/>
                <a:gd name="connsiteY29" fmla="*/ 1711366 h 1729919"/>
                <a:gd name="connsiteX30" fmla="*/ 905345 w 2267712"/>
                <a:gd name="connsiteY30" fmla="*/ 1706879 h 1729919"/>
                <a:gd name="connsiteX31" fmla="*/ 332099 w 2267712"/>
                <a:gd name="connsiteY31" fmla="*/ 1397779 h 1729919"/>
                <a:gd name="connsiteX32" fmla="*/ 305197 w 2267712"/>
                <a:gd name="connsiteY32" fmla="*/ 1368175 h 1729919"/>
                <a:gd name="connsiteX33" fmla="*/ 258918 w 2267712"/>
                <a:gd name="connsiteY33" fmla="*/ 1317249 h 1729919"/>
                <a:gd name="connsiteX34" fmla="*/ 50976 w 2267712"/>
                <a:gd name="connsiteY34" fmla="*/ 933138 h 1729919"/>
                <a:gd name="connsiteX35" fmla="*/ 50781 w 2267712"/>
                <a:gd name="connsiteY35" fmla="*/ 932383 h 1729919"/>
                <a:gd name="connsiteX36" fmla="*/ 23036 w 2267712"/>
                <a:gd name="connsiteY36" fmla="*/ 824464 h 1729919"/>
                <a:gd name="connsiteX37" fmla="*/ 5854 w 2267712"/>
                <a:gd name="connsiteY37" fmla="*/ 711868 h 1729919"/>
                <a:gd name="connsiteX38" fmla="*/ 2650 w 2267712"/>
                <a:gd name="connsiteY38" fmla="*/ 648404 h 1729919"/>
                <a:gd name="connsiteX39" fmla="*/ 76686 w 2267712"/>
                <a:gd name="connsiteY39" fmla="*/ 667442 h 1729919"/>
                <a:gd name="connsiteX40" fmla="*/ 173008 w 2267712"/>
                <a:gd name="connsiteY40" fmla="*/ 682145 h 1729919"/>
                <a:gd name="connsiteX41" fmla="*/ 249154 w 2267712"/>
                <a:gd name="connsiteY41" fmla="*/ 751359 h 1729919"/>
                <a:gd name="connsiteX42" fmla="*/ 305196 w 2267712"/>
                <a:gd name="connsiteY42" fmla="*/ 793272 h 1729919"/>
                <a:gd name="connsiteX43" fmla="*/ 305197 w 2267712"/>
                <a:gd name="connsiteY43" fmla="*/ 793271 h 1729919"/>
                <a:gd name="connsiteX44" fmla="*/ 336442 w 2267712"/>
                <a:gd name="connsiteY44" fmla="*/ 816638 h 1729919"/>
                <a:gd name="connsiteX45" fmla="*/ 529044 w 2267712"/>
                <a:gd name="connsiteY45" fmla="*/ 921192 h 1729919"/>
                <a:gd name="connsiteX46" fmla="*/ 559612 w 2267712"/>
                <a:gd name="connsiteY46" fmla="*/ 932382 h 1729919"/>
                <a:gd name="connsiteX47" fmla="*/ 633218 w 2267712"/>
                <a:gd name="connsiteY47" fmla="*/ 959325 h 1729919"/>
                <a:gd name="connsiteX48" fmla="*/ 970392 w 2267712"/>
                <a:gd name="connsiteY48" fmla="*/ 1010307 h 1729919"/>
                <a:gd name="connsiteX49" fmla="*/ 1056894 w 2267712"/>
                <a:gd name="connsiteY49" fmla="*/ 1005938 h 1729919"/>
                <a:gd name="connsiteX50" fmla="*/ 1056894 w 2267712"/>
                <a:gd name="connsiteY50" fmla="*/ 1005939 h 1729919"/>
                <a:gd name="connsiteX51" fmla="*/ 1086322 w 2267712"/>
                <a:gd name="connsiteY51" fmla="*/ 1004453 h 1729919"/>
                <a:gd name="connsiteX52" fmla="*/ 1691630 w 2267712"/>
                <a:gd name="connsiteY52" fmla="*/ 751359 h 1729919"/>
                <a:gd name="connsiteX53" fmla="*/ 1716903 w 2267712"/>
                <a:gd name="connsiteY53" fmla="*/ 728386 h 1729919"/>
                <a:gd name="connsiteX54" fmla="*/ 1772149 w 2267712"/>
                <a:gd name="connsiteY54" fmla="*/ 678169 h 1729919"/>
                <a:gd name="connsiteX55" fmla="*/ 2081212 w 2267712"/>
                <a:gd name="connsiteY55" fmla="*/ 104853 h 172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67712" h="1729919">
                  <a:moveTo>
                    <a:pt x="7036" y="472236"/>
                  </a:moveTo>
                  <a:lnTo>
                    <a:pt x="30181" y="510339"/>
                  </a:lnTo>
                  <a:cubicBezTo>
                    <a:pt x="70933" y="570668"/>
                    <a:pt x="117338" y="626865"/>
                    <a:pt x="168635" y="678168"/>
                  </a:cubicBezTo>
                  <a:lnTo>
                    <a:pt x="173008" y="682144"/>
                  </a:lnTo>
                  <a:lnTo>
                    <a:pt x="76686" y="667441"/>
                  </a:lnTo>
                  <a:lnTo>
                    <a:pt x="2650" y="648403"/>
                  </a:lnTo>
                  <a:lnTo>
                    <a:pt x="0" y="595923"/>
                  </a:lnTo>
                  <a:cubicBezTo>
                    <a:pt x="0" y="556780"/>
                    <a:pt x="1983" y="518100"/>
                    <a:pt x="5854" y="479979"/>
                  </a:cubicBezTo>
                  <a:close/>
                  <a:moveTo>
                    <a:pt x="2097212" y="0"/>
                  </a:moveTo>
                  <a:lnTo>
                    <a:pt x="2130862" y="55395"/>
                  </a:lnTo>
                  <a:cubicBezTo>
                    <a:pt x="2218137" y="216074"/>
                    <a:pt x="2267712" y="400209"/>
                    <a:pt x="2267712" y="595924"/>
                  </a:cubicBezTo>
                  <a:cubicBezTo>
                    <a:pt x="2267712" y="987354"/>
                    <a:pt x="2069413" y="1332464"/>
                    <a:pt x="1767806" y="1536250"/>
                  </a:cubicBezTo>
                  <a:lnTo>
                    <a:pt x="1741120" y="1552465"/>
                  </a:lnTo>
                  <a:lnTo>
                    <a:pt x="1674319" y="1593052"/>
                  </a:lnTo>
                  <a:cubicBezTo>
                    <a:pt x="1513659" y="1680338"/>
                    <a:pt x="1329547" y="1729919"/>
                    <a:pt x="1133856" y="1729919"/>
                  </a:cubicBezTo>
                  <a:cubicBezTo>
                    <a:pt x="1094718" y="1729919"/>
                    <a:pt x="1056043" y="1727936"/>
                    <a:pt x="1017926" y="1724064"/>
                  </a:cubicBezTo>
                  <a:lnTo>
                    <a:pt x="934742" y="1711367"/>
                  </a:lnTo>
                  <a:lnTo>
                    <a:pt x="981445" y="1614405"/>
                  </a:lnTo>
                  <a:cubicBezTo>
                    <a:pt x="995789" y="1580488"/>
                    <a:pt x="1008530" y="1545727"/>
                    <a:pt x="1019573" y="1510219"/>
                  </a:cubicBezTo>
                  <a:lnTo>
                    <a:pt x="1028821" y="1474248"/>
                  </a:lnTo>
                  <a:lnTo>
                    <a:pt x="1034852" y="1456405"/>
                  </a:lnTo>
                  <a:lnTo>
                    <a:pt x="1038114" y="1438100"/>
                  </a:lnTo>
                  <a:lnTo>
                    <a:pt x="1047513" y="1401543"/>
                  </a:lnTo>
                  <a:cubicBezTo>
                    <a:pt x="1062617" y="1327723"/>
                    <a:pt x="1070549" y="1251289"/>
                    <a:pt x="1070549" y="1173003"/>
                  </a:cubicBezTo>
                  <a:lnTo>
                    <a:pt x="1070549" y="1173003"/>
                  </a:lnTo>
                  <a:lnTo>
                    <a:pt x="1064695" y="1288947"/>
                  </a:lnTo>
                  <a:lnTo>
                    <a:pt x="1038114" y="1438100"/>
                  </a:lnTo>
                  <a:lnTo>
                    <a:pt x="1028821" y="1474248"/>
                  </a:lnTo>
                  <a:lnTo>
                    <a:pt x="981445" y="1614404"/>
                  </a:lnTo>
                  <a:lnTo>
                    <a:pt x="934742" y="1711366"/>
                  </a:lnTo>
                  <a:lnTo>
                    <a:pt x="905345" y="1706879"/>
                  </a:lnTo>
                  <a:cubicBezTo>
                    <a:pt x="683911" y="1661562"/>
                    <a:pt x="485990" y="1551688"/>
                    <a:pt x="332099" y="1397779"/>
                  </a:cubicBezTo>
                  <a:lnTo>
                    <a:pt x="305197" y="1368175"/>
                  </a:lnTo>
                  <a:lnTo>
                    <a:pt x="258918" y="1317249"/>
                  </a:lnTo>
                  <a:cubicBezTo>
                    <a:pt x="166488" y="1205237"/>
                    <a:pt x="95148" y="1075174"/>
                    <a:pt x="50976" y="933138"/>
                  </a:cubicBezTo>
                  <a:lnTo>
                    <a:pt x="50781" y="932383"/>
                  </a:lnTo>
                  <a:lnTo>
                    <a:pt x="23036" y="824464"/>
                  </a:lnTo>
                  <a:cubicBezTo>
                    <a:pt x="15484" y="787554"/>
                    <a:pt x="9725" y="749990"/>
                    <a:pt x="5854" y="711868"/>
                  </a:cubicBezTo>
                  <a:lnTo>
                    <a:pt x="2650" y="648404"/>
                  </a:lnTo>
                  <a:lnTo>
                    <a:pt x="76686" y="667442"/>
                  </a:lnTo>
                  <a:lnTo>
                    <a:pt x="173008" y="682145"/>
                  </a:lnTo>
                  <a:lnTo>
                    <a:pt x="249154" y="751359"/>
                  </a:lnTo>
                  <a:lnTo>
                    <a:pt x="305196" y="793272"/>
                  </a:lnTo>
                  <a:lnTo>
                    <a:pt x="305197" y="793271"/>
                  </a:lnTo>
                  <a:lnTo>
                    <a:pt x="336442" y="816638"/>
                  </a:lnTo>
                  <a:cubicBezTo>
                    <a:pt x="396764" y="857396"/>
                    <a:pt x="461218" y="892501"/>
                    <a:pt x="529044" y="921192"/>
                  </a:cubicBezTo>
                  <a:lnTo>
                    <a:pt x="559612" y="932382"/>
                  </a:lnTo>
                  <a:lnTo>
                    <a:pt x="633218" y="959325"/>
                  </a:lnTo>
                  <a:cubicBezTo>
                    <a:pt x="739731" y="992458"/>
                    <a:pt x="852977" y="1010307"/>
                    <a:pt x="970392" y="1010307"/>
                  </a:cubicBezTo>
                  <a:lnTo>
                    <a:pt x="1056894" y="1005938"/>
                  </a:lnTo>
                  <a:lnTo>
                    <a:pt x="1056894" y="1005939"/>
                  </a:lnTo>
                  <a:lnTo>
                    <a:pt x="1086322" y="1004453"/>
                  </a:lnTo>
                  <a:cubicBezTo>
                    <a:pt x="1315024" y="981225"/>
                    <a:pt x="1523632" y="890020"/>
                    <a:pt x="1691630" y="751359"/>
                  </a:cubicBezTo>
                  <a:lnTo>
                    <a:pt x="1716903" y="728386"/>
                  </a:lnTo>
                  <a:lnTo>
                    <a:pt x="1772149" y="678169"/>
                  </a:lnTo>
                  <a:cubicBezTo>
                    <a:pt x="1926040" y="524259"/>
                    <a:pt x="2035900" y="326314"/>
                    <a:pt x="2081212" y="104853"/>
                  </a:cubicBezTo>
                  <a:close/>
                </a:path>
              </a:pathLst>
            </a:custGeom>
            <a:solidFill>
              <a:srgbClr val="36A2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5E31D602-1772-43DD-D04B-04325B76AAAF}"/>
                </a:ext>
              </a:extLst>
            </p:cNvPr>
            <p:cNvSpPr/>
            <p:nvPr/>
          </p:nvSpPr>
          <p:spPr>
            <a:xfrm>
              <a:off x="7889417" y="3246792"/>
              <a:ext cx="1931238" cy="2259654"/>
            </a:xfrm>
            <a:custGeom>
              <a:avLst/>
              <a:gdLst>
                <a:gd name="connsiteX0" fmla="*/ 1462577 w 1931238"/>
                <a:gd name="connsiteY0" fmla="*/ 319828 h 2259654"/>
                <a:gd name="connsiteX1" fmla="*/ 1578507 w 1931238"/>
                <a:gd name="connsiteY1" fmla="*/ 325683 h 2259654"/>
                <a:gd name="connsiteX2" fmla="*/ 1594764 w 1931238"/>
                <a:gd name="connsiteY2" fmla="*/ 328165 h 2259654"/>
                <a:gd name="connsiteX3" fmla="*/ 1599139 w 1931238"/>
                <a:gd name="connsiteY3" fmla="*/ 332141 h 2259654"/>
                <a:gd name="connsiteX4" fmla="*/ 1925384 w 1931238"/>
                <a:gd name="connsiteY4" fmla="*/ 1018052 h 2259654"/>
                <a:gd name="connsiteX5" fmla="*/ 1928588 w 1931238"/>
                <a:gd name="connsiteY5" fmla="*/ 1081517 h 2259654"/>
                <a:gd name="connsiteX6" fmla="*/ 1931238 w 1931238"/>
                <a:gd name="connsiteY6" fmla="*/ 1133996 h 2259654"/>
                <a:gd name="connsiteX7" fmla="*/ 1737593 w 1931238"/>
                <a:gd name="connsiteY7" fmla="*/ 1768023 h 2259654"/>
                <a:gd name="connsiteX8" fmla="*/ 1735358 w 1931238"/>
                <a:gd name="connsiteY8" fmla="*/ 1771012 h 2259654"/>
                <a:gd name="connsiteX9" fmla="*/ 1672320 w 1931238"/>
                <a:gd name="connsiteY9" fmla="*/ 1855322 h 2259654"/>
                <a:gd name="connsiteX10" fmla="*/ 1431332 w 1931238"/>
                <a:gd name="connsiteY10" fmla="*/ 2074322 h 2259654"/>
                <a:gd name="connsiteX11" fmla="*/ 1366855 w 1931238"/>
                <a:gd name="connsiteY11" fmla="*/ 2113498 h 2259654"/>
                <a:gd name="connsiteX12" fmla="*/ 1366854 w 1931238"/>
                <a:gd name="connsiteY12" fmla="*/ 2113498 h 2259654"/>
                <a:gd name="connsiteX13" fmla="*/ 1337845 w 1931238"/>
                <a:gd name="connsiteY13" fmla="*/ 2131123 h 2259654"/>
                <a:gd name="connsiteX14" fmla="*/ 1134556 w 1931238"/>
                <a:gd name="connsiteY14" fmla="*/ 2217008 h 2259654"/>
                <a:gd name="connsiteX15" fmla="*/ 1099928 w 1931238"/>
                <a:gd name="connsiteY15" fmla="*/ 2225913 h 2259654"/>
                <a:gd name="connsiteX16" fmla="*/ 1025893 w 1931238"/>
                <a:gd name="connsiteY16" fmla="*/ 2244951 h 2259654"/>
                <a:gd name="connsiteX17" fmla="*/ 929569 w 1931238"/>
                <a:gd name="connsiteY17" fmla="*/ 2259654 h 2259654"/>
                <a:gd name="connsiteX18" fmla="*/ 933943 w 1931238"/>
                <a:gd name="connsiteY18" fmla="*/ 2255678 h 2259654"/>
                <a:gd name="connsiteX19" fmla="*/ 1072397 w 1931238"/>
                <a:gd name="connsiteY19" fmla="*/ 2087849 h 2259654"/>
                <a:gd name="connsiteX20" fmla="*/ 1095542 w 1931238"/>
                <a:gd name="connsiteY20" fmla="*/ 2049746 h 2259654"/>
                <a:gd name="connsiteX21" fmla="*/ 1129192 w 1931238"/>
                <a:gd name="connsiteY21" fmla="*/ 1994351 h 2259654"/>
                <a:gd name="connsiteX22" fmla="*/ 1175389 w 1931238"/>
                <a:gd name="connsiteY22" fmla="*/ 1898439 h 2259654"/>
                <a:gd name="connsiteX23" fmla="*/ 1175389 w 1931238"/>
                <a:gd name="connsiteY23" fmla="*/ 1898439 h 2259654"/>
                <a:gd name="connsiteX24" fmla="*/ 1176938 w 1931238"/>
                <a:gd name="connsiteY24" fmla="*/ 1895225 h 2259654"/>
                <a:gd name="connsiteX25" fmla="*/ 1243006 w 1931238"/>
                <a:gd name="connsiteY25" fmla="*/ 1682363 h 2259654"/>
                <a:gd name="connsiteX26" fmla="*/ 1252387 w 1931238"/>
                <a:gd name="connsiteY26" fmla="*/ 1620887 h 2259654"/>
                <a:gd name="connsiteX27" fmla="*/ 1260188 w 1931238"/>
                <a:gd name="connsiteY27" fmla="*/ 1569767 h 2259654"/>
                <a:gd name="connsiteX28" fmla="*/ 1266042 w 1931238"/>
                <a:gd name="connsiteY28" fmla="*/ 1453823 h 2259654"/>
                <a:gd name="connsiteX29" fmla="*/ 1243006 w 1931238"/>
                <a:gd name="connsiteY29" fmla="*/ 1225283 h 2259654"/>
                <a:gd name="connsiteX30" fmla="*/ 1215261 w 1931238"/>
                <a:gd name="connsiteY30" fmla="*/ 1117365 h 2259654"/>
                <a:gd name="connsiteX31" fmla="*/ 1215066 w 1931238"/>
                <a:gd name="connsiteY31" fmla="*/ 1116608 h 2259654"/>
                <a:gd name="connsiteX32" fmla="*/ 853424 w 1931238"/>
                <a:gd name="connsiteY32" fmla="*/ 578777 h 2259654"/>
                <a:gd name="connsiteX33" fmla="*/ 797382 w 1931238"/>
                <a:gd name="connsiteY33" fmla="*/ 536865 h 2259654"/>
                <a:gd name="connsiteX34" fmla="*/ 828627 w 1931238"/>
                <a:gd name="connsiteY34" fmla="*/ 513497 h 2259654"/>
                <a:gd name="connsiteX35" fmla="*/ 1462577 w 1931238"/>
                <a:gd name="connsiteY35" fmla="*/ 319828 h 2259654"/>
                <a:gd name="connsiteX36" fmla="*/ 797382 w 1931238"/>
                <a:gd name="connsiteY36" fmla="*/ 0 h 2259654"/>
                <a:gd name="connsiteX37" fmla="*/ 1518620 w 1931238"/>
                <a:gd name="connsiteY37" fmla="*/ 258949 h 2259654"/>
                <a:gd name="connsiteX38" fmla="*/ 1594764 w 1931238"/>
                <a:gd name="connsiteY38" fmla="*/ 328164 h 2259654"/>
                <a:gd name="connsiteX39" fmla="*/ 1578507 w 1931238"/>
                <a:gd name="connsiteY39" fmla="*/ 325682 h 2259654"/>
                <a:gd name="connsiteX40" fmla="*/ 1462577 w 1931238"/>
                <a:gd name="connsiteY40" fmla="*/ 319827 h 2259654"/>
                <a:gd name="connsiteX41" fmla="*/ 828627 w 1931238"/>
                <a:gd name="connsiteY41" fmla="*/ 513496 h 2259654"/>
                <a:gd name="connsiteX42" fmla="*/ 797382 w 1931238"/>
                <a:gd name="connsiteY42" fmla="*/ 536864 h 2259654"/>
                <a:gd name="connsiteX43" fmla="*/ 766136 w 1931238"/>
                <a:gd name="connsiteY43" fmla="*/ 513496 h 2259654"/>
                <a:gd name="connsiteX44" fmla="*/ 132186 w 1931238"/>
                <a:gd name="connsiteY44" fmla="*/ 319827 h 2259654"/>
                <a:gd name="connsiteX45" fmla="*/ 16256 w 1931238"/>
                <a:gd name="connsiteY45" fmla="*/ 325682 h 2259654"/>
                <a:gd name="connsiteX46" fmla="*/ 0 w 1931238"/>
                <a:gd name="connsiteY46" fmla="*/ 328163 h 2259654"/>
                <a:gd name="connsiteX47" fmla="*/ 76144 w 1931238"/>
                <a:gd name="connsiteY47" fmla="*/ 258949 h 2259654"/>
                <a:gd name="connsiteX48" fmla="*/ 797382 w 1931238"/>
                <a:gd name="connsiteY48" fmla="*/ 0 h 225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31238" h="2259654">
                  <a:moveTo>
                    <a:pt x="1462577" y="319828"/>
                  </a:moveTo>
                  <a:cubicBezTo>
                    <a:pt x="1501715" y="319828"/>
                    <a:pt x="1540390" y="321811"/>
                    <a:pt x="1578507" y="325683"/>
                  </a:cubicBezTo>
                  <a:lnTo>
                    <a:pt x="1594764" y="328165"/>
                  </a:lnTo>
                  <a:lnTo>
                    <a:pt x="1599139" y="332141"/>
                  </a:lnTo>
                  <a:cubicBezTo>
                    <a:pt x="1778678" y="511702"/>
                    <a:pt x="1898287" y="751201"/>
                    <a:pt x="1925384" y="1018052"/>
                  </a:cubicBezTo>
                  <a:lnTo>
                    <a:pt x="1928588" y="1081517"/>
                  </a:lnTo>
                  <a:lnTo>
                    <a:pt x="1931238" y="1133996"/>
                  </a:lnTo>
                  <a:cubicBezTo>
                    <a:pt x="1931238" y="1368854"/>
                    <a:pt x="1859850" y="1587037"/>
                    <a:pt x="1737593" y="1768023"/>
                  </a:cubicBezTo>
                  <a:lnTo>
                    <a:pt x="1735358" y="1771012"/>
                  </a:lnTo>
                  <a:lnTo>
                    <a:pt x="1672320" y="1855322"/>
                  </a:lnTo>
                  <a:cubicBezTo>
                    <a:pt x="1602998" y="1939331"/>
                    <a:pt x="1521814" y="2013187"/>
                    <a:pt x="1431332" y="2074322"/>
                  </a:cubicBezTo>
                  <a:lnTo>
                    <a:pt x="1366855" y="2113498"/>
                  </a:lnTo>
                  <a:lnTo>
                    <a:pt x="1366854" y="2113498"/>
                  </a:lnTo>
                  <a:lnTo>
                    <a:pt x="1337845" y="2131123"/>
                  </a:lnTo>
                  <a:cubicBezTo>
                    <a:pt x="1273581" y="2166038"/>
                    <a:pt x="1205565" y="2194919"/>
                    <a:pt x="1134556" y="2217008"/>
                  </a:cubicBezTo>
                  <a:lnTo>
                    <a:pt x="1099928" y="2225913"/>
                  </a:lnTo>
                  <a:lnTo>
                    <a:pt x="1025893" y="2244951"/>
                  </a:lnTo>
                  <a:lnTo>
                    <a:pt x="929569" y="2259654"/>
                  </a:lnTo>
                  <a:lnTo>
                    <a:pt x="933943" y="2255678"/>
                  </a:lnTo>
                  <a:cubicBezTo>
                    <a:pt x="985240" y="2204375"/>
                    <a:pt x="1031645" y="2148178"/>
                    <a:pt x="1072397" y="2087849"/>
                  </a:cubicBezTo>
                  <a:lnTo>
                    <a:pt x="1095542" y="2049746"/>
                  </a:lnTo>
                  <a:lnTo>
                    <a:pt x="1129192" y="1994351"/>
                  </a:lnTo>
                  <a:lnTo>
                    <a:pt x="1175389" y="1898439"/>
                  </a:lnTo>
                  <a:lnTo>
                    <a:pt x="1175389" y="1898439"/>
                  </a:lnTo>
                  <a:lnTo>
                    <a:pt x="1176938" y="1895225"/>
                  </a:lnTo>
                  <a:cubicBezTo>
                    <a:pt x="1205626" y="1827391"/>
                    <a:pt x="1227902" y="1756183"/>
                    <a:pt x="1243006" y="1682363"/>
                  </a:cubicBezTo>
                  <a:lnTo>
                    <a:pt x="1252387" y="1620887"/>
                  </a:lnTo>
                  <a:lnTo>
                    <a:pt x="1260188" y="1569767"/>
                  </a:lnTo>
                  <a:cubicBezTo>
                    <a:pt x="1264059" y="1531646"/>
                    <a:pt x="1266042" y="1492966"/>
                    <a:pt x="1266042" y="1453823"/>
                  </a:cubicBezTo>
                  <a:cubicBezTo>
                    <a:pt x="1266042" y="1375537"/>
                    <a:pt x="1258110" y="1299104"/>
                    <a:pt x="1243006" y="1225283"/>
                  </a:cubicBezTo>
                  <a:lnTo>
                    <a:pt x="1215261" y="1117365"/>
                  </a:lnTo>
                  <a:lnTo>
                    <a:pt x="1215066" y="1116608"/>
                  </a:lnTo>
                  <a:cubicBezTo>
                    <a:pt x="1148808" y="903555"/>
                    <a:pt x="1021421" y="717438"/>
                    <a:pt x="853424" y="578777"/>
                  </a:cubicBezTo>
                  <a:lnTo>
                    <a:pt x="797382" y="536865"/>
                  </a:lnTo>
                  <a:lnTo>
                    <a:pt x="828627" y="513497"/>
                  </a:lnTo>
                  <a:cubicBezTo>
                    <a:pt x="1009592" y="391224"/>
                    <a:pt x="1227748" y="319828"/>
                    <a:pt x="1462577" y="319828"/>
                  </a:cubicBezTo>
                  <a:close/>
                  <a:moveTo>
                    <a:pt x="797382" y="0"/>
                  </a:moveTo>
                  <a:cubicBezTo>
                    <a:pt x="1071349" y="0"/>
                    <a:pt x="1322622" y="97178"/>
                    <a:pt x="1518620" y="258949"/>
                  </a:cubicBezTo>
                  <a:lnTo>
                    <a:pt x="1594764" y="328164"/>
                  </a:lnTo>
                  <a:lnTo>
                    <a:pt x="1578507" y="325682"/>
                  </a:lnTo>
                  <a:cubicBezTo>
                    <a:pt x="1540390" y="321810"/>
                    <a:pt x="1501715" y="319827"/>
                    <a:pt x="1462577" y="319827"/>
                  </a:cubicBezTo>
                  <a:cubicBezTo>
                    <a:pt x="1227748" y="319827"/>
                    <a:pt x="1009592" y="391223"/>
                    <a:pt x="828627" y="513496"/>
                  </a:cubicBezTo>
                  <a:lnTo>
                    <a:pt x="797382" y="536864"/>
                  </a:lnTo>
                  <a:lnTo>
                    <a:pt x="766136" y="513496"/>
                  </a:lnTo>
                  <a:cubicBezTo>
                    <a:pt x="585171" y="391223"/>
                    <a:pt x="367015" y="319827"/>
                    <a:pt x="132186" y="319827"/>
                  </a:cubicBezTo>
                  <a:cubicBezTo>
                    <a:pt x="93048" y="319827"/>
                    <a:pt x="54373" y="321810"/>
                    <a:pt x="16256" y="325682"/>
                  </a:cubicBezTo>
                  <a:lnTo>
                    <a:pt x="0" y="328163"/>
                  </a:lnTo>
                  <a:lnTo>
                    <a:pt x="76144" y="258949"/>
                  </a:lnTo>
                  <a:cubicBezTo>
                    <a:pt x="272142" y="97178"/>
                    <a:pt x="523415" y="0"/>
                    <a:pt x="797382" y="0"/>
                  </a:cubicBezTo>
                  <a:close/>
                </a:path>
              </a:pathLst>
            </a:custGeom>
            <a:solidFill>
              <a:srgbClr val="C61E2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BEE12828-2C5D-0CAB-4761-0A45916E01C5}"/>
                </a:ext>
              </a:extLst>
            </p:cNvPr>
            <p:cNvSpPr/>
            <p:nvPr/>
          </p:nvSpPr>
          <p:spPr>
            <a:xfrm>
              <a:off x="8554611" y="3574956"/>
              <a:ext cx="1931240" cy="2259652"/>
            </a:xfrm>
            <a:custGeom>
              <a:avLst/>
              <a:gdLst>
                <a:gd name="connsiteX0" fmla="*/ 929571 w 1931240"/>
                <a:gd name="connsiteY0" fmla="*/ 0 h 2259652"/>
                <a:gd name="connsiteX1" fmla="*/ 1025895 w 1931240"/>
                <a:gd name="connsiteY1" fmla="*/ 14702 h 2259652"/>
                <a:gd name="connsiteX2" fmla="*/ 1931240 w 1931240"/>
                <a:gd name="connsiteY2" fmla="*/ 1125658 h 2259652"/>
                <a:gd name="connsiteX3" fmla="*/ 1925386 w 1931240"/>
                <a:gd name="connsiteY3" fmla="*/ 1241602 h 2259652"/>
                <a:gd name="connsiteX4" fmla="*/ 1924204 w 1931240"/>
                <a:gd name="connsiteY4" fmla="*/ 1249345 h 2259652"/>
                <a:gd name="connsiteX5" fmla="*/ 1908204 w 1931240"/>
                <a:gd name="connsiteY5" fmla="*/ 1354198 h 2259652"/>
                <a:gd name="connsiteX6" fmla="*/ 1599141 w 1931240"/>
                <a:gd name="connsiteY6" fmla="*/ 1927514 h 2259652"/>
                <a:gd name="connsiteX7" fmla="*/ 1543895 w 1931240"/>
                <a:gd name="connsiteY7" fmla="*/ 1977731 h 2259652"/>
                <a:gd name="connsiteX8" fmla="*/ 1518622 w 1931240"/>
                <a:gd name="connsiteY8" fmla="*/ 2000704 h 2259652"/>
                <a:gd name="connsiteX9" fmla="*/ 913314 w 1931240"/>
                <a:gd name="connsiteY9" fmla="*/ 2253798 h 2259652"/>
                <a:gd name="connsiteX10" fmla="*/ 883886 w 1931240"/>
                <a:gd name="connsiteY10" fmla="*/ 2255284 h 2259652"/>
                <a:gd name="connsiteX11" fmla="*/ 883886 w 1931240"/>
                <a:gd name="connsiteY11" fmla="*/ 2255283 h 2259652"/>
                <a:gd name="connsiteX12" fmla="*/ 797384 w 1931240"/>
                <a:gd name="connsiteY12" fmla="*/ 2259652 h 2259652"/>
                <a:gd name="connsiteX13" fmla="*/ 460210 w 1931240"/>
                <a:gd name="connsiteY13" fmla="*/ 2208670 h 2259652"/>
                <a:gd name="connsiteX14" fmla="*/ 386604 w 1931240"/>
                <a:gd name="connsiteY14" fmla="*/ 2181727 h 2259652"/>
                <a:gd name="connsiteX15" fmla="*/ 386604 w 1931240"/>
                <a:gd name="connsiteY15" fmla="*/ 2181728 h 2259652"/>
                <a:gd name="connsiteX16" fmla="*/ 356036 w 1931240"/>
                <a:gd name="connsiteY16" fmla="*/ 2170538 h 2259652"/>
                <a:gd name="connsiteX17" fmla="*/ 163434 w 1931240"/>
                <a:gd name="connsiteY17" fmla="*/ 2065984 h 2259652"/>
                <a:gd name="connsiteX18" fmla="*/ 132189 w 1931240"/>
                <a:gd name="connsiteY18" fmla="*/ 2042617 h 2259652"/>
                <a:gd name="connsiteX19" fmla="*/ 76146 w 1931240"/>
                <a:gd name="connsiteY19" fmla="*/ 2000704 h 2259652"/>
                <a:gd name="connsiteX20" fmla="*/ 0 w 1931240"/>
                <a:gd name="connsiteY20" fmla="*/ 1931490 h 2259652"/>
                <a:gd name="connsiteX21" fmla="*/ 16259 w 1931240"/>
                <a:gd name="connsiteY21" fmla="*/ 1933971 h 2259652"/>
                <a:gd name="connsiteX22" fmla="*/ 132189 w 1931240"/>
                <a:gd name="connsiteY22" fmla="*/ 1939826 h 2259652"/>
                <a:gd name="connsiteX23" fmla="*/ 248119 w 1931240"/>
                <a:gd name="connsiteY23" fmla="*/ 1933971 h 2259652"/>
                <a:gd name="connsiteX24" fmla="*/ 264376 w 1931240"/>
                <a:gd name="connsiteY24" fmla="*/ 1931490 h 2259652"/>
                <a:gd name="connsiteX25" fmla="*/ 360700 w 1931240"/>
                <a:gd name="connsiteY25" fmla="*/ 1916787 h 2259652"/>
                <a:gd name="connsiteX26" fmla="*/ 434735 w 1931240"/>
                <a:gd name="connsiteY26" fmla="*/ 1897749 h 2259652"/>
                <a:gd name="connsiteX27" fmla="*/ 434735 w 1931240"/>
                <a:gd name="connsiteY27" fmla="*/ 1897748 h 2259652"/>
                <a:gd name="connsiteX28" fmla="*/ 469363 w 1931240"/>
                <a:gd name="connsiteY28" fmla="*/ 1888843 h 2259652"/>
                <a:gd name="connsiteX29" fmla="*/ 672652 w 1931240"/>
                <a:gd name="connsiteY29" fmla="*/ 1802958 h 2259652"/>
                <a:gd name="connsiteX30" fmla="*/ 701662 w 1931240"/>
                <a:gd name="connsiteY30" fmla="*/ 1785332 h 2259652"/>
                <a:gd name="connsiteX31" fmla="*/ 701663 w 1931240"/>
                <a:gd name="connsiteY31" fmla="*/ 1785332 h 2259652"/>
                <a:gd name="connsiteX32" fmla="*/ 766139 w 1931240"/>
                <a:gd name="connsiteY32" fmla="*/ 1746157 h 2259652"/>
                <a:gd name="connsiteX33" fmla="*/ 1007127 w 1931240"/>
                <a:gd name="connsiteY33" fmla="*/ 1527157 h 2259652"/>
                <a:gd name="connsiteX34" fmla="*/ 1070165 w 1931240"/>
                <a:gd name="connsiteY34" fmla="*/ 1442847 h 2259652"/>
                <a:gd name="connsiteX35" fmla="*/ 1072400 w 1931240"/>
                <a:gd name="connsiteY35" fmla="*/ 1439858 h 2259652"/>
                <a:gd name="connsiteX36" fmla="*/ 1266045 w 1931240"/>
                <a:gd name="connsiteY36" fmla="*/ 805831 h 2259652"/>
                <a:gd name="connsiteX37" fmla="*/ 1263395 w 1931240"/>
                <a:gd name="connsiteY37" fmla="*/ 753352 h 2259652"/>
                <a:gd name="connsiteX38" fmla="*/ 1260191 w 1931240"/>
                <a:gd name="connsiteY38" fmla="*/ 689887 h 2259652"/>
                <a:gd name="connsiteX39" fmla="*/ 933946 w 1931240"/>
                <a:gd name="connsiteY39" fmla="*/ 3976 h 22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1240" h="2259652">
                  <a:moveTo>
                    <a:pt x="929571" y="0"/>
                  </a:moveTo>
                  <a:lnTo>
                    <a:pt x="1025895" y="14702"/>
                  </a:lnTo>
                  <a:cubicBezTo>
                    <a:pt x="1542574" y="120443"/>
                    <a:pt x="1931240" y="577656"/>
                    <a:pt x="1931240" y="1125658"/>
                  </a:cubicBezTo>
                  <a:cubicBezTo>
                    <a:pt x="1931240" y="1164801"/>
                    <a:pt x="1929257" y="1203481"/>
                    <a:pt x="1925386" y="1241602"/>
                  </a:cubicBezTo>
                  <a:lnTo>
                    <a:pt x="1924204" y="1249345"/>
                  </a:lnTo>
                  <a:lnTo>
                    <a:pt x="1908204" y="1354198"/>
                  </a:lnTo>
                  <a:cubicBezTo>
                    <a:pt x="1862892" y="1575659"/>
                    <a:pt x="1753032" y="1773604"/>
                    <a:pt x="1599141" y="1927514"/>
                  </a:cubicBezTo>
                  <a:lnTo>
                    <a:pt x="1543895" y="1977731"/>
                  </a:lnTo>
                  <a:lnTo>
                    <a:pt x="1518622" y="2000704"/>
                  </a:lnTo>
                  <a:cubicBezTo>
                    <a:pt x="1350624" y="2139365"/>
                    <a:pt x="1142016" y="2230570"/>
                    <a:pt x="913314" y="2253798"/>
                  </a:cubicBezTo>
                  <a:lnTo>
                    <a:pt x="883886" y="2255284"/>
                  </a:lnTo>
                  <a:lnTo>
                    <a:pt x="883886" y="2255283"/>
                  </a:lnTo>
                  <a:lnTo>
                    <a:pt x="797384" y="2259652"/>
                  </a:lnTo>
                  <a:cubicBezTo>
                    <a:pt x="679969" y="2259652"/>
                    <a:pt x="566723" y="2241803"/>
                    <a:pt x="460210" y="2208670"/>
                  </a:cubicBezTo>
                  <a:lnTo>
                    <a:pt x="386604" y="2181727"/>
                  </a:lnTo>
                  <a:lnTo>
                    <a:pt x="386604" y="2181728"/>
                  </a:lnTo>
                  <a:lnTo>
                    <a:pt x="356036" y="2170538"/>
                  </a:lnTo>
                  <a:cubicBezTo>
                    <a:pt x="288210" y="2141847"/>
                    <a:pt x="223756" y="2106742"/>
                    <a:pt x="163434" y="2065984"/>
                  </a:cubicBezTo>
                  <a:lnTo>
                    <a:pt x="132189" y="2042617"/>
                  </a:lnTo>
                  <a:lnTo>
                    <a:pt x="76146" y="2000704"/>
                  </a:lnTo>
                  <a:lnTo>
                    <a:pt x="0" y="1931490"/>
                  </a:lnTo>
                  <a:lnTo>
                    <a:pt x="16259" y="1933971"/>
                  </a:lnTo>
                  <a:cubicBezTo>
                    <a:pt x="54376" y="1937843"/>
                    <a:pt x="93051" y="1939826"/>
                    <a:pt x="132189" y="1939826"/>
                  </a:cubicBezTo>
                  <a:cubicBezTo>
                    <a:pt x="171327" y="1939826"/>
                    <a:pt x="210002" y="1937843"/>
                    <a:pt x="248119" y="1933971"/>
                  </a:cubicBezTo>
                  <a:lnTo>
                    <a:pt x="264376" y="1931490"/>
                  </a:lnTo>
                  <a:lnTo>
                    <a:pt x="360700" y="1916787"/>
                  </a:lnTo>
                  <a:lnTo>
                    <a:pt x="434735" y="1897749"/>
                  </a:lnTo>
                  <a:lnTo>
                    <a:pt x="434735" y="1897748"/>
                  </a:lnTo>
                  <a:lnTo>
                    <a:pt x="469363" y="1888843"/>
                  </a:lnTo>
                  <a:cubicBezTo>
                    <a:pt x="540372" y="1866754"/>
                    <a:pt x="608388" y="1837873"/>
                    <a:pt x="672652" y="1802958"/>
                  </a:cubicBezTo>
                  <a:lnTo>
                    <a:pt x="701662" y="1785332"/>
                  </a:lnTo>
                  <a:lnTo>
                    <a:pt x="701663" y="1785332"/>
                  </a:lnTo>
                  <a:lnTo>
                    <a:pt x="766139" y="1746157"/>
                  </a:lnTo>
                  <a:cubicBezTo>
                    <a:pt x="856621" y="1685022"/>
                    <a:pt x="937805" y="1611166"/>
                    <a:pt x="1007127" y="1527157"/>
                  </a:cubicBezTo>
                  <a:lnTo>
                    <a:pt x="1070165" y="1442847"/>
                  </a:lnTo>
                  <a:lnTo>
                    <a:pt x="1072400" y="1439858"/>
                  </a:lnTo>
                  <a:cubicBezTo>
                    <a:pt x="1194657" y="1258872"/>
                    <a:pt x="1266045" y="1040689"/>
                    <a:pt x="1266045" y="805831"/>
                  </a:cubicBezTo>
                  <a:lnTo>
                    <a:pt x="1263395" y="753352"/>
                  </a:lnTo>
                  <a:lnTo>
                    <a:pt x="1260191" y="689887"/>
                  </a:lnTo>
                  <a:cubicBezTo>
                    <a:pt x="1233094" y="423036"/>
                    <a:pt x="1113485" y="183537"/>
                    <a:pt x="933946" y="3976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</p:grpSp>
      <p:sp>
        <p:nvSpPr>
          <p:cNvPr id="169" name="Oval 168">
            <a:hlinkClick r:id="rId2" action="ppaction://hlinksldjump"/>
            <a:extLst>
              <a:ext uri="{FF2B5EF4-FFF2-40B4-BE49-F238E27FC236}">
                <a16:creationId xmlns:a16="http://schemas.microsoft.com/office/drawing/2014/main" id="{CFC733FF-F024-C80D-B48F-CD7A8B19452A}"/>
              </a:ext>
            </a:extLst>
          </p:cNvPr>
          <p:cNvSpPr>
            <a:spLocks noChangeAspect="1"/>
          </p:cNvSpPr>
          <p:nvPr/>
        </p:nvSpPr>
        <p:spPr>
          <a:xfrm>
            <a:off x="7860972" y="3401787"/>
            <a:ext cx="778463" cy="778463"/>
          </a:xfrm>
          <a:prstGeom prst="ellipse">
            <a:avLst/>
          </a:prstGeom>
          <a:noFill/>
          <a:ln w="12700">
            <a:solidFill>
              <a:srgbClr val="9B59B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4</a:t>
            </a:r>
            <a:endParaRPr lang="es-ES_tradnl" sz="2400" b="1" i="1" spc="100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Nunito Sans ExtraBold" pitchFamily="2" charset="7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2E50B52-C0F1-F9C9-746A-04BE0EF269F1}"/>
              </a:ext>
            </a:extLst>
          </p:cNvPr>
          <p:cNvSpPr txBox="1"/>
          <p:nvPr/>
        </p:nvSpPr>
        <p:spPr>
          <a:xfrm>
            <a:off x="8915400" y="3529409"/>
            <a:ext cx="7058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Inteligencia</a:t>
            </a:r>
            <a:r>
              <a:rPr lang="en-US" sz="28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Artificial</a:t>
            </a:r>
            <a:endParaRPr lang="en-CR" sz="2800" dirty="0">
              <a:solidFill>
                <a:schemeClr val="bg1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A5BBF4E-86A5-54C4-08C8-1BEC4EDD411F}"/>
              </a:ext>
            </a:extLst>
          </p:cNvPr>
          <p:cNvSpPr txBox="1"/>
          <p:nvPr/>
        </p:nvSpPr>
        <p:spPr>
          <a:xfrm>
            <a:off x="6798307" y="4552479"/>
            <a:ext cx="9971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La IA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está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redefiniendo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el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alcance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Elasticsearch. Hoy no solo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devuelve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sino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que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empieza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comprender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contextualizar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los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datos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 Con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búsqueda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semántica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asistentes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inteligentes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generación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insights 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partir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logs, se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convierte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un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aliado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estratégico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áreas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críticas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seguridad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observabilidad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análisis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predictivo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</a:t>
            </a:r>
            <a:endParaRPr lang="en-CR" sz="2800" dirty="0">
              <a:solidFill>
                <a:schemeClr val="bg1"/>
              </a:solidFill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310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C21D7-196B-FB35-ABED-9FB4A157C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B91E1A4-7626-BCF5-7EEC-B84AF81CC771}"/>
              </a:ext>
            </a:extLst>
          </p:cNvPr>
          <p:cNvGrpSpPr/>
          <p:nvPr/>
        </p:nvGrpSpPr>
        <p:grpSpPr>
          <a:xfrm>
            <a:off x="12420600" y="3390900"/>
            <a:ext cx="3925031" cy="3884508"/>
            <a:chOff x="6724284" y="3246792"/>
            <a:chExt cx="3925031" cy="3884508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C0A495E-0DA2-BE7D-B9E3-935A139FC880}"/>
                </a:ext>
              </a:extLst>
            </p:cNvPr>
            <p:cNvSpPr/>
            <p:nvPr/>
          </p:nvSpPr>
          <p:spPr>
            <a:xfrm>
              <a:off x="7184439" y="4863309"/>
              <a:ext cx="1502360" cy="2267991"/>
            </a:xfrm>
            <a:custGeom>
              <a:avLst/>
              <a:gdLst>
                <a:gd name="connsiteX0" fmla="*/ 90653 w 1502360"/>
                <a:gd name="connsiteY0" fmla="*/ 689379 h 2267991"/>
                <a:gd name="connsiteX1" fmla="*/ 115926 w 1502360"/>
                <a:gd name="connsiteY1" fmla="*/ 712352 h 2267991"/>
                <a:gd name="connsiteX2" fmla="*/ 721234 w 1502360"/>
                <a:gd name="connsiteY2" fmla="*/ 965446 h 2267991"/>
                <a:gd name="connsiteX3" fmla="*/ 750662 w 1502360"/>
                <a:gd name="connsiteY3" fmla="*/ 966932 h 2267991"/>
                <a:gd name="connsiteX4" fmla="*/ 742861 w 1502360"/>
                <a:gd name="connsiteY4" fmla="*/ 1018052 h 2267991"/>
                <a:gd name="connsiteX5" fmla="*/ 737007 w 1502360"/>
                <a:gd name="connsiteY5" fmla="*/ 1133996 h 2267991"/>
                <a:gd name="connsiteX6" fmla="*/ 826111 w 1502360"/>
                <a:gd name="connsiteY6" fmla="*/ 1575398 h 2267991"/>
                <a:gd name="connsiteX7" fmla="*/ 872814 w 1502360"/>
                <a:gd name="connsiteY7" fmla="*/ 1672360 h 2267991"/>
                <a:gd name="connsiteX8" fmla="*/ 873857 w 1502360"/>
                <a:gd name="connsiteY8" fmla="*/ 1674525 h 2267991"/>
                <a:gd name="connsiteX9" fmla="*/ 1429515 w 1502360"/>
                <a:gd name="connsiteY9" fmla="*/ 2178876 h 2267991"/>
                <a:gd name="connsiteX10" fmla="*/ 1502360 w 1502360"/>
                <a:gd name="connsiteY10" fmla="*/ 2205541 h 2267991"/>
                <a:gd name="connsiteX11" fmla="*/ 1471030 w 1502360"/>
                <a:gd name="connsiteY11" fmla="*/ 2217009 h 2267991"/>
                <a:gd name="connsiteX12" fmla="*/ 1133856 w 1502360"/>
                <a:gd name="connsiteY12" fmla="*/ 2267991 h 2267991"/>
                <a:gd name="connsiteX13" fmla="*/ 89104 w 1502360"/>
                <a:gd name="connsiteY13" fmla="*/ 1575398 h 2267991"/>
                <a:gd name="connsiteX14" fmla="*/ 66437 w 1502360"/>
                <a:gd name="connsiteY14" fmla="*/ 1513458 h 2267991"/>
                <a:gd name="connsiteX15" fmla="*/ 50976 w 1502360"/>
                <a:gd name="connsiteY15" fmla="*/ 1471211 h 2267991"/>
                <a:gd name="connsiteX16" fmla="*/ 0 w 1502360"/>
                <a:gd name="connsiteY16" fmla="*/ 1133996 h 2267991"/>
                <a:gd name="connsiteX17" fmla="*/ 89104 w 1502360"/>
                <a:gd name="connsiteY17" fmla="*/ 692594 h 2267991"/>
                <a:gd name="connsiteX18" fmla="*/ 1332970 w 1502360"/>
                <a:gd name="connsiteY18" fmla="*/ 18553 h 2267991"/>
                <a:gd name="connsiteX19" fmla="*/ 1362367 w 1502360"/>
                <a:gd name="connsiteY19" fmla="*/ 23040 h 2267991"/>
                <a:gd name="connsiteX20" fmla="*/ 1471030 w 1502360"/>
                <a:gd name="connsiteY20" fmla="*/ 50983 h 2267991"/>
                <a:gd name="connsiteX21" fmla="*/ 1502360 w 1502360"/>
                <a:gd name="connsiteY21" fmla="*/ 62451 h 2267991"/>
                <a:gd name="connsiteX22" fmla="*/ 1429515 w 1502360"/>
                <a:gd name="connsiteY22" fmla="*/ 89116 h 2267991"/>
                <a:gd name="connsiteX23" fmla="*/ 1330400 w 1502360"/>
                <a:gd name="connsiteY23" fmla="*/ 136868 h 2267991"/>
                <a:gd name="connsiteX24" fmla="*/ 1263599 w 1502360"/>
                <a:gd name="connsiteY24" fmla="*/ 177456 h 2267991"/>
                <a:gd name="connsiteX25" fmla="*/ 1286267 w 1502360"/>
                <a:gd name="connsiteY25" fmla="*/ 115515 h 2267991"/>
                <a:gd name="connsiteX26" fmla="*/ 1047354 w 1502360"/>
                <a:gd name="connsiteY26" fmla="*/ 4370 h 2267991"/>
                <a:gd name="connsiteX27" fmla="*/ 1056735 w 1502360"/>
                <a:gd name="connsiteY27" fmla="*/ 65846 h 2267991"/>
                <a:gd name="connsiteX28" fmla="*/ 1122803 w 1502360"/>
                <a:gd name="connsiteY28" fmla="*/ 278708 h 2267991"/>
                <a:gd name="connsiteX29" fmla="*/ 1124352 w 1502360"/>
                <a:gd name="connsiteY29" fmla="*/ 281923 h 2267991"/>
                <a:gd name="connsiteX30" fmla="*/ 1069106 w 1502360"/>
                <a:gd name="connsiteY30" fmla="*/ 332141 h 2267991"/>
                <a:gd name="connsiteX31" fmla="*/ 995925 w 1502360"/>
                <a:gd name="connsiteY31" fmla="*/ 412670 h 2267991"/>
                <a:gd name="connsiteX32" fmla="*/ 932887 w 1502360"/>
                <a:gd name="connsiteY32" fmla="*/ 496981 h 2267991"/>
                <a:gd name="connsiteX33" fmla="*/ 932886 w 1502360"/>
                <a:gd name="connsiteY33" fmla="*/ 496981 h 2267991"/>
                <a:gd name="connsiteX34" fmla="*/ 930652 w 1502360"/>
                <a:gd name="connsiteY34" fmla="*/ 499968 h 2267991"/>
                <a:gd name="connsiteX35" fmla="*/ 760043 w 1502360"/>
                <a:gd name="connsiteY35" fmla="*/ 905455 h 2267991"/>
                <a:gd name="connsiteX36" fmla="*/ 750662 w 1502360"/>
                <a:gd name="connsiteY36" fmla="*/ 966931 h 2267991"/>
                <a:gd name="connsiteX37" fmla="*/ 721234 w 1502360"/>
                <a:gd name="connsiteY37" fmla="*/ 965445 h 2267991"/>
                <a:gd name="connsiteX38" fmla="*/ 115926 w 1502360"/>
                <a:gd name="connsiteY38" fmla="*/ 712351 h 2267991"/>
                <a:gd name="connsiteX39" fmla="*/ 90653 w 1502360"/>
                <a:gd name="connsiteY39" fmla="*/ 689378 h 2267991"/>
                <a:gd name="connsiteX40" fmla="*/ 136850 w 1502360"/>
                <a:gd name="connsiteY40" fmla="*/ 593466 h 2267991"/>
                <a:gd name="connsiteX41" fmla="*/ 499906 w 1502360"/>
                <a:gd name="connsiteY41" fmla="*/ 193669 h 2267991"/>
                <a:gd name="connsiteX42" fmla="*/ 564383 w 1502360"/>
                <a:gd name="connsiteY42" fmla="*/ 154493 h 2267991"/>
                <a:gd name="connsiteX43" fmla="*/ 564383 w 1502360"/>
                <a:gd name="connsiteY43" fmla="*/ 154494 h 2267991"/>
                <a:gd name="connsiteX44" fmla="*/ 593393 w 1502360"/>
                <a:gd name="connsiteY44" fmla="*/ 136868 h 2267991"/>
                <a:gd name="connsiteX45" fmla="*/ 1017926 w 1502360"/>
                <a:gd name="connsiteY45" fmla="*/ 5856 h 2267991"/>
                <a:gd name="connsiteX46" fmla="*/ 1133856 w 1502360"/>
                <a:gd name="connsiteY46" fmla="*/ 0 h 2267991"/>
                <a:gd name="connsiteX47" fmla="*/ 1249786 w 1502360"/>
                <a:gd name="connsiteY47" fmla="*/ 5855 h 2267991"/>
                <a:gd name="connsiteX48" fmla="*/ 1332970 w 1502360"/>
                <a:gd name="connsiteY48" fmla="*/ 18552 h 2267991"/>
                <a:gd name="connsiteX49" fmla="*/ 1286267 w 1502360"/>
                <a:gd name="connsiteY49" fmla="*/ 115514 h 2267991"/>
                <a:gd name="connsiteX50" fmla="*/ 1263599 w 1502360"/>
                <a:gd name="connsiteY50" fmla="*/ 177455 h 2267991"/>
                <a:gd name="connsiteX51" fmla="*/ 1236913 w 1502360"/>
                <a:gd name="connsiteY51" fmla="*/ 193669 h 2267991"/>
                <a:gd name="connsiteX52" fmla="*/ 1149625 w 1502360"/>
                <a:gd name="connsiteY52" fmla="*/ 258949 h 2267991"/>
                <a:gd name="connsiteX53" fmla="*/ 1124352 w 1502360"/>
                <a:gd name="connsiteY53" fmla="*/ 281922 h 2267991"/>
                <a:gd name="connsiteX54" fmla="*/ 1122803 w 1502360"/>
                <a:gd name="connsiteY54" fmla="*/ 278707 h 2267991"/>
                <a:gd name="connsiteX55" fmla="*/ 1056735 w 1502360"/>
                <a:gd name="connsiteY55" fmla="*/ 65845 h 2267991"/>
                <a:gd name="connsiteX56" fmla="*/ 1047354 w 1502360"/>
                <a:gd name="connsiteY56" fmla="*/ 4369 h 226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502360" h="2267991">
                  <a:moveTo>
                    <a:pt x="90653" y="689379"/>
                  </a:moveTo>
                  <a:lnTo>
                    <a:pt x="115926" y="712352"/>
                  </a:lnTo>
                  <a:cubicBezTo>
                    <a:pt x="283924" y="851013"/>
                    <a:pt x="492533" y="942218"/>
                    <a:pt x="721234" y="965446"/>
                  </a:cubicBezTo>
                  <a:lnTo>
                    <a:pt x="750662" y="966932"/>
                  </a:lnTo>
                  <a:lnTo>
                    <a:pt x="742861" y="1018052"/>
                  </a:lnTo>
                  <a:cubicBezTo>
                    <a:pt x="738990" y="1056173"/>
                    <a:pt x="737007" y="1094853"/>
                    <a:pt x="737007" y="1133996"/>
                  </a:cubicBezTo>
                  <a:cubicBezTo>
                    <a:pt x="737007" y="1290568"/>
                    <a:pt x="768735" y="1439729"/>
                    <a:pt x="826111" y="1575398"/>
                  </a:cubicBezTo>
                  <a:lnTo>
                    <a:pt x="872814" y="1672360"/>
                  </a:lnTo>
                  <a:lnTo>
                    <a:pt x="873857" y="1674525"/>
                  </a:lnTo>
                  <a:cubicBezTo>
                    <a:pt x="996044" y="1899477"/>
                    <a:pt x="1192123" y="2078456"/>
                    <a:pt x="1429515" y="2178876"/>
                  </a:cubicBezTo>
                  <a:lnTo>
                    <a:pt x="1502360" y="2205541"/>
                  </a:lnTo>
                  <a:lnTo>
                    <a:pt x="1471030" y="2217009"/>
                  </a:lnTo>
                  <a:cubicBezTo>
                    <a:pt x="1364517" y="2250142"/>
                    <a:pt x="1251271" y="2267991"/>
                    <a:pt x="1133856" y="2267991"/>
                  </a:cubicBezTo>
                  <a:cubicBezTo>
                    <a:pt x="664198" y="2267991"/>
                    <a:pt x="261233" y="1982406"/>
                    <a:pt x="89104" y="1575398"/>
                  </a:cubicBezTo>
                  <a:lnTo>
                    <a:pt x="66437" y="1513458"/>
                  </a:lnTo>
                  <a:lnTo>
                    <a:pt x="50976" y="1471211"/>
                  </a:lnTo>
                  <a:cubicBezTo>
                    <a:pt x="17847" y="1364685"/>
                    <a:pt x="0" y="1251425"/>
                    <a:pt x="0" y="1133996"/>
                  </a:cubicBezTo>
                  <a:cubicBezTo>
                    <a:pt x="0" y="977424"/>
                    <a:pt x="31728" y="828264"/>
                    <a:pt x="89104" y="692594"/>
                  </a:cubicBezTo>
                  <a:close/>
                  <a:moveTo>
                    <a:pt x="1332970" y="18553"/>
                  </a:moveTo>
                  <a:lnTo>
                    <a:pt x="1362367" y="23040"/>
                  </a:lnTo>
                  <a:cubicBezTo>
                    <a:pt x="1399273" y="30593"/>
                    <a:pt x="1435526" y="39939"/>
                    <a:pt x="1471030" y="50983"/>
                  </a:cubicBezTo>
                  <a:lnTo>
                    <a:pt x="1502360" y="62451"/>
                  </a:lnTo>
                  <a:lnTo>
                    <a:pt x="1429515" y="89116"/>
                  </a:lnTo>
                  <a:cubicBezTo>
                    <a:pt x="1395602" y="103462"/>
                    <a:pt x="1362532" y="119411"/>
                    <a:pt x="1330400" y="136868"/>
                  </a:cubicBezTo>
                  <a:lnTo>
                    <a:pt x="1263599" y="177456"/>
                  </a:lnTo>
                  <a:lnTo>
                    <a:pt x="1286267" y="115515"/>
                  </a:lnTo>
                  <a:close/>
                  <a:moveTo>
                    <a:pt x="1047354" y="4370"/>
                  </a:moveTo>
                  <a:lnTo>
                    <a:pt x="1056735" y="65846"/>
                  </a:lnTo>
                  <a:cubicBezTo>
                    <a:pt x="1071839" y="139666"/>
                    <a:pt x="1094115" y="210874"/>
                    <a:pt x="1122803" y="278708"/>
                  </a:cubicBezTo>
                  <a:lnTo>
                    <a:pt x="1124352" y="281923"/>
                  </a:lnTo>
                  <a:lnTo>
                    <a:pt x="1069106" y="332141"/>
                  </a:lnTo>
                  <a:cubicBezTo>
                    <a:pt x="1043458" y="357792"/>
                    <a:pt x="1019032" y="384667"/>
                    <a:pt x="995925" y="412670"/>
                  </a:cubicBezTo>
                  <a:lnTo>
                    <a:pt x="932887" y="496981"/>
                  </a:lnTo>
                  <a:lnTo>
                    <a:pt x="932886" y="496981"/>
                  </a:lnTo>
                  <a:lnTo>
                    <a:pt x="930652" y="499968"/>
                  </a:lnTo>
                  <a:cubicBezTo>
                    <a:pt x="849147" y="620626"/>
                    <a:pt x="790251" y="757815"/>
                    <a:pt x="760043" y="905455"/>
                  </a:cubicBezTo>
                  <a:lnTo>
                    <a:pt x="750662" y="966931"/>
                  </a:lnTo>
                  <a:lnTo>
                    <a:pt x="721234" y="965445"/>
                  </a:lnTo>
                  <a:cubicBezTo>
                    <a:pt x="492533" y="942217"/>
                    <a:pt x="283924" y="851012"/>
                    <a:pt x="115926" y="712351"/>
                  </a:cubicBezTo>
                  <a:lnTo>
                    <a:pt x="90653" y="689378"/>
                  </a:lnTo>
                  <a:lnTo>
                    <a:pt x="136850" y="593466"/>
                  </a:lnTo>
                  <a:cubicBezTo>
                    <a:pt x="224126" y="432786"/>
                    <a:pt x="349103" y="295562"/>
                    <a:pt x="499906" y="193669"/>
                  </a:cubicBezTo>
                  <a:lnTo>
                    <a:pt x="564383" y="154493"/>
                  </a:lnTo>
                  <a:lnTo>
                    <a:pt x="564383" y="154494"/>
                  </a:lnTo>
                  <a:lnTo>
                    <a:pt x="593393" y="136868"/>
                  </a:lnTo>
                  <a:cubicBezTo>
                    <a:pt x="721921" y="67039"/>
                    <a:pt x="865459" y="21342"/>
                    <a:pt x="1017926" y="5856"/>
                  </a:cubicBezTo>
                  <a:close/>
                  <a:moveTo>
                    <a:pt x="1133856" y="0"/>
                  </a:moveTo>
                  <a:cubicBezTo>
                    <a:pt x="1172994" y="0"/>
                    <a:pt x="1211669" y="1983"/>
                    <a:pt x="1249786" y="5855"/>
                  </a:cubicBezTo>
                  <a:lnTo>
                    <a:pt x="1332970" y="18552"/>
                  </a:lnTo>
                  <a:lnTo>
                    <a:pt x="1286267" y="115514"/>
                  </a:lnTo>
                  <a:lnTo>
                    <a:pt x="1263599" y="177455"/>
                  </a:lnTo>
                  <a:lnTo>
                    <a:pt x="1236913" y="193669"/>
                  </a:lnTo>
                  <a:cubicBezTo>
                    <a:pt x="1206753" y="214048"/>
                    <a:pt x="1177625" y="235839"/>
                    <a:pt x="1149625" y="258949"/>
                  </a:cubicBezTo>
                  <a:lnTo>
                    <a:pt x="1124352" y="281922"/>
                  </a:lnTo>
                  <a:lnTo>
                    <a:pt x="1122803" y="278707"/>
                  </a:lnTo>
                  <a:cubicBezTo>
                    <a:pt x="1094115" y="210873"/>
                    <a:pt x="1071839" y="139665"/>
                    <a:pt x="1056735" y="65845"/>
                  </a:cubicBezTo>
                  <a:lnTo>
                    <a:pt x="1047354" y="4369"/>
                  </a:lnTo>
                  <a:close/>
                </a:path>
              </a:pathLst>
            </a:custGeom>
            <a:solidFill>
              <a:srgbClr val="9B59B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4DD7F63-AF18-F832-9F44-915AEC912960}"/>
                </a:ext>
              </a:extLst>
            </p:cNvPr>
            <p:cNvSpPr/>
            <p:nvPr/>
          </p:nvSpPr>
          <p:spPr>
            <a:xfrm>
              <a:off x="6724284" y="4286230"/>
              <a:ext cx="2201276" cy="2090537"/>
            </a:xfrm>
            <a:custGeom>
              <a:avLst/>
              <a:gdLst>
                <a:gd name="connsiteX0" fmla="*/ 1133856 w 2201276"/>
                <a:gd name="connsiteY0" fmla="*/ 0 h 2090537"/>
                <a:gd name="connsiteX1" fmla="*/ 1471030 w 2201276"/>
                <a:gd name="connsiteY1" fmla="*/ 50982 h 2090537"/>
                <a:gd name="connsiteX2" fmla="*/ 1544637 w 2201276"/>
                <a:gd name="connsiteY2" fmla="*/ 77926 h 2090537"/>
                <a:gd name="connsiteX3" fmla="*/ 1516891 w 2201276"/>
                <a:gd name="connsiteY3" fmla="*/ 185844 h 2090537"/>
                <a:gd name="connsiteX4" fmla="*/ 1493855 w 2201276"/>
                <a:gd name="connsiteY4" fmla="*/ 414384 h 2090537"/>
                <a:gd name="connsiteX5" fmla="*/ 1493855 w 2201276"/>
                <a:gd name="connsiteY5" fmla="*/ 414384 h 2090537"/>
                <a:gd name="connsiteX6" fmla="*/ 1516891 w 2201276"/>
                <a:gd name="connsiteY6" fmla="*/ 185845 h 2090537"/>
                <a:gd name="connsiteX7" fmla="*/ 1544637 w 2201276"/>
                <a:gd name="connsiteY7" fmla="*/ 77927 h 2090537"/>
                <a:gd name="connsiteX8" fmla="*/ 1575204 w 2201276"/>
                <a:gd name="connsiteY8" fmla="*/ 89116 h 2090537"/>
                <a:gd name="connsiteX9" fmla="*/ 1935613 w 2201276"/>
                <a:gd name="connsiteY9" fmla="*/ 332141 h 2090537"/>
                <a:gd name="connsiteX10" fmla="*/ 1962516 w 2201276"/>
                <a:gd name="connsiteY10" fmla="*/ 361745 h 2090537"/>
                <a:gd name="connsiteX11" fmla="*/ 2008794 w 2201276"/>
                <a:gd name="connsiteY11" fmla="*/ 412670 h 2090537"/>
                <a:gd name="connsiteX12" fmla="*/ 2130862 w 2201276"/>
                <a:gd name="connsiteY12" fmla="*/ 593467 h 2090537"/>
                <a:gd name="connsiteX13" fmla="*/ 2131905 w 2201276"/>
                <a:gd name="connsiteY13" fmla="*/ 595632 h 2090537"/>
                <a:gd name="connsiteX14" fmla="*/ 2178608 w 2201276"/>
                <a:gd name="connsiteY14" fmla="*/ 692594 h 2090537"/>
                <a:gd name="connsiteX15" fmla="*/ 2201276 w 2201276"/>
                <a:gd name="connsiteY15" fmla="*/ 754535 h 2090537"/>
                <a:gd name="connsiteX16" fmla="*/ 2134475 w 2201276"/>
                <a:gd name="connsiteY16" fmla="*/ 713947 h 2090537"/>
                <a:gd name="connsiteX17" fmla="*/ 2035360 w 2201276"/>
                <a:gd name="connsiteY17" fmla="*/ 666195 h 2090537"/>
                <a:gd name="connsiteX18" fmla="*/ 1962516 w 2201276"/>
                <a:gd name="connsiteY18" fmla="*/ 639530 h 2090537"/>
                <a:gd name="connsiteX19" fmla="*/ 1931186 w 2201276"/>
                <a:gd name="connsiteY19" fmla="*/ 628062 h 2090537"/>
                <a:gd name="connsiteX20" fmla="*/ 1822523 w 2201276"/>
                <a:gd name="connsiteY20" fmla="*/ 600119 h 2090537"/>
                <a:gd name="connsiteX21" fmla="*/ 1793126 w 2201276"/>
                <a:gd name="connsiteY21" fmla="*/ 595632 h 2090537"/>
                <a:gd name="connsiteX22" fmla="*/ 1709942 w 2201276"/>
                <a:gd name="connsiteY22" fmla="*/ 582935 h 2090537"/>
                <a:gd name="connsiteX23" fmla="*/ 1594012 w 2201276"/>
                <a:gd name="connsiteY23" fmla="*/ 577080 h 2090537"/>
                <a:gd name="connsiteX24" fmla="*/ 1507510 w 2201276"/>
                <a:gd name="connsiteY24" fmla="*/ 581449 h 2090537"/>
                <a:gd name="connsiteX25" fmla="*/ 1507510 w 2201276"/>
                <a:gd name="connsiteY25" fmla="*/ 581448 h 2090537"/>
                <a:gd name="connsiteX26" fmla="*/ 1478082 w 2201276"/>
                <a:gd name="connsiteY26" fmla="*/ 582934 h 2090537"/>
                <a:gd name="connsiteX27" fmla="*/ 1053549 w 2201276"/>
                <a:gd name="connsiteY27" fmla="*/ 713946 h 2090537"/>
                <a:gd name="connsiteX28" fmla="*/ 1024539 w 2201276"/>
                <a:gd name="connsiteY28" fmla="*/ 731572 h 2090537"/>
                <a:gd name="connsiteX29" fmla="*/ 1022305 w 2201276"/>
                <a:gd name="connsiteY29" fmla="*/ 728584 h 2090537"/>
                <a:gd name="connsiteX30" fmla="*/ 1022290 w 2201276"/>
                <a:gd name="connsiteY30" fmla="*/ 728560 h 2090537"/>
                <a:gd name="connsiteX31" fmla="*/ 948754 w 2201276"/>
                <a:gd name="connsiteY31" fmla="*/ 600606 h 2090537"/>
                <a:gd name="connsiteX32" fmla="*/ 930437 w 2201276"/>
                <a:gd name="connsiteY32" fmla="*/ 560722 h 2090537"/>
                <a:gd name="connsiteX33" fmla="*/ 889918 w 2201276"/>
                <a:gd name="connsiteY33" fmla="*/ 457873 h 2090537"/>
                <a:gd name="connsiteX34" fmla="*/ 875899 w 2201276"/>
                <a:gd name="connsiteY34" fmla="*/ 415557 h 2090537"/>
                <a:gd name="connsiteX35" fmla="*/ 841725 w 2201276"/>
                <a:gd name="connsiteY35" fmla="*/ 267256 h 2090537"/>
                <a:gd name="connsiteX36" fmla="*/ 841724 w 2201276"/>
                <a:gd name="connsiteY36" fmla="*/ 267254 h 2090537"/>
                <a:gd name="connsiteX37" fmla="*/ 833138 w 2201276"/>
                <a:gd name="connsiteY37" fmla="*/ 153756 h 2090537"/>
                <a:gd name="connsiteX38" fmla="*/ 828660 w 2201276"/>
                <a:gd name="connsiteY38" fmla="*/ 94557 h 2090537"/>
                <a:gd name="connsiteX39" fmla="*/ 828660 w 2201276"/>
                <a:gd name="connsiteY39" fmla="*/ 94558 h 2090537"/>
                <a:gd name="connsiteX40" fmla="*/ 833138 w 2201276"/>
                <a:gd name="connsiteY40" fmla="*/ 153756 h 2090537"/>
                <a:gd name="connsiteX41" fmla="*/ 841724 w 2201276"/>
                <a:gd name="connsiteY41" fmla="*/ 267253 h 2090537"/>
                <a:gd name="connsiteX42" fmla="*/ 841724 w 2201276"/>
                <a:gd name="connsiteY42" fmla="*/ 267254 h 2090537"/>
                <a:gd name="connsiteX43" fmla="*/ 841724 w 2201276"/>
                <a:gd name="connsiteY43" fmla="*/ 267254 h 2090537"/>
                <a:gd name="connsiteX44" fmla="*/ 841725 w 2201276"/>
                <a:gd name="connsiteY44" fmla="*/ 267256 h 2090537"/>
                <a:gd name="connsiteX45" fmla="*/ 867934 w 2201276"/>
                <a:gd name="connsiteY45" fmla="*/ 391514 h 2090537"/>
                <a:gd name="connsiteX46" fmla="*/ 875899 w 2201276"/>
                <a:gd name="connsiteY46" fmla="*/ 415557 h 2090537"/>
                <a:gd name="connsiteX47" fmla="*/ 879636 w 2201276"/>
                <a:gd name="connsiteY47" fmla="*/ 431773 h 2090537"/>
                <a:gd name="connsiteX48" fmla="*/ 889918 w 2201276"/>
                <a:gd name="connsiteY48" fmla="*/ 457873 h 2090537"/>
                <a:gd name="connsiteX49" fmla="*/ 907308 w 2201276"/>
                <a:gd name="connsiteY49" fmla="*/ 510364 h 2090537"/>
                <a:gd name="connsiteX50" fmla="*/ 930437 w 2201276"/>
                <a:gd name="connsiteY50" fmla="*/ 560722 h 2090537"/>
                <a:gd name="connsiteX51" fmla="*/ 940471 w 2201276"/>
                <a:gd name="connsiteY51" fmla="*/ 586192 h 2090537"/>
                <a:gd name="connsiteX52" fmla="*/ 948754 w 2201276"/>
                <a:gd name="connsiteY52" fmla="*/ 600606 h 2090537"/>
                <a:gd name="connsiteX53" fmla="*/ 959036 w 2201276"/>
                <a:gd name="connsiteY53" fmla="*/ 622992 h 2090537"/>
                <a:gd name="connsiteX54" fmla="*/ 1022290 w 2201276"/>
                <a:gd name="connsiteY54" fmla="*/ 728560 h 2090537"/>
                <a:gd name="connsiteX55" fmla="*/ 1022305 w 2201276"/>
                <a:gd name="connsiteY55" fmla="*/ 728585 h 2090537"/>
                <a:gd name="connsiteX56" fmla="*/ 1024539 w 2201276"/>
                <a:gd name="connsiteY56" fmla="*/ 731573 h 2090537"/>
                <a:gd name="connsiteX57" fmla="*/ 960062 w 2201276"/>
                <a:gd name="connsiteY57" fmla="*/ 770749 h 2090537"/>
                <a:gd name="connsiteX58" fmla="*/ 597006 w 2201276"/>
                <a:gd name="connsiteY58" fmla="*/ 1170546 h 2090537"/>
                <a:gd name="connsiteX59" fmla="*/ 550809 w 2201276"/>
                <a:gd name="connsiteY59" fmla="*/ 1266458 h 2090537"/>
                <a:gd name="connsiteX60" fmla="*/ 549260 w 2201276"/>
                <a:gd name="connsiteY60" fmla="*/ 1269673 h 2090537"/>
                <a:gd name="connsiteX61" fmla="*/ 460156 w 2201276"/>
                <a:gd name="connsiteY61" fmla="*/ 1711075 h 2090537"/>
                <a:gd name="connsiteX62" fmla="*/ 511132 w 2201276"/>
                <a:gd name="connsiteY62" fmla="*/ 2048290 h 2090537"/>
                <a:gd name="connsiteX63" fmla="*/ 526593 w 2201276"/>
                <a:gd name="connsiteY63" fmla="*/ 2090537 h 2090537"/>
                <a:gd name="connsiteX64" fmla="*/ 499906 w 2201276"/>
                <a:gd name="connsiteY64" fmla="*/ 2074322 h 2090537"/>
                <a:gd name="connsiteX65" fmla="*/ 0 w 2201276"/>
                <a:gd name="connsiteY65" fmla="*/ 1133996 h 2090537"/>
                <a:gd name="connsiteX66" fmla="*/ 136850 w 2201276"/>
                <a:gd name="connsiteY66" fmla="*/ 593467 h 2090537"/>
                <a:gd name="connsiteX67" fmla="*/ 170500 w 2201276"/>
                <a:gd name="connsiteY67" fmla="*/ 538072 h 2090537"/>
                <a:gd name="connsiteX68" fmla="*/ 193645 w 2201276"/>
                <a:gd name="connsiteY68" fmla="*/ 499969 h 2090537"/>
                <a:gd name="connsiteX69" fmla="*/ 796682 w 2201276"/>
                <a:gd name="connsiteY69" fmla="*/ 50983 h 2090537"/>
                <a:gd name="connsiteX70" fmla="*/ 831310 w 2201276"/>
                <a:gd name="connsiteY70" fmla="*/ 42079 h 2090537"/>
                <a:gd name="connsiteX71" fmla="*/ 831310 w 2201276"/>
                <a:gd name="connsiteY71" fmla="*/ 42078 h 2090537"/>
                <a:gd name="connsiteX72" fmla="*/ 905345 w 2201276"/>
                <a:gd name="connsiteY72" fmla="*/ 23039 h 2090537"/>
                <a:gd name="connsiteX73" fmla="*/ 1133856 w 2201276"/>
                <a:gd name="connsiteY73" fmla="*/ 0 h 20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201276" h="2090537">
                  <a:moveTo>
                    <a:pt x="1133856" y="0"/>
                  </a:moveTo>
                  <a:cubicBezTo>
                    <a:pt x="1251271" y="0"/>
                    <a:pt x="1364517" y="17849"/>
                    <a:pt x="1471030" y="50982"/>
                  </a:cubicBezTo>
                  <a:lnTo>
                    <a:pt x="1544637" y="77926"/>
                  </a:lnTo>
                  <a:lnTo>
                    <a:pt x="1516891" y="185844"/>
                  </a:lnTo>
                  <a:cubicBezTo>
                    <a:pt x="1501787" y="259665"/>
                    <a:pt x="1493855" y="336098"/>
                    <a:pt x="1493855" y="414384"/>
                  </a:cubicBezTo>
                  <a:lnTo>
                    <a:pt x="1493855" y="414384"/>
                  </a:lnTo>
                  <a:lnTo>
                    <a:pt x="1516891" y="185845"/>
                  </a:lnTo>
                  <a:lnTo>
                    <a:pt x="1544637" y="77927"/>
                  </a:lnTo>
                  <a:lnTo>
                    <a:pt x="1575204" y="89116"/>
                  </a:lnTo>
                  <a:cubicBezTo>
                    <a:pt x="1710856" y="146499"/>
                    <a:pt x="1833019" y="229534"/>
                    <a:pt x="1935613" y="332141"/>
                  </a:cubicBezTo>
                  <a:lnTo>
                    <a:pt x="1962516" y="361745"/>
                  </a:lnTo>
                  <a:lnTo>
                    <a:pt x="2008794" y="412670"/>
                  </a:lnTo>
                  <a:cubicBezTo>
                    <a:pt x="2055009" y="468676"/>
                    <a:pt x="2095951" y="529195"/>
                    <a:pt x="2130862" y="593467"/>
                  </a:cubicBezTo>
                  <a:lnTo>
                    <a:pt x="2131905" y="595632"/>
                  </a:lnTo>
                  <a:lnTo>
                    <a:pt x="2178608" y="692594"/>
                  </a:lnTo>
                  <a:lnTo>
                    <a:pt x="2201276" y="754535"/>
                  </a:lnTo>
                  <a:lnTo>
                    <a:pt x="2134475" y="713947"/>
                  </a:lnTo>
                  <a:cubicBezTo>
                    <a:pt x="2102343" y="696490"/>
                    <a:pt x="2069273" y="680541"/>
                    <a:pt x="2035360" y="666195"/>
                  </a:cubicBezTo>
                  <a:lnTo>
                    <a:pt x="1962516" y="639530"/>
                  </a:lnTo>
                  <a:lnTo>
                    <a:pt x="1931186" y="628062"/>
                  </a:lnTo>
                  <a:cubicBezTo>
                    <a:pt x="1895682" y="617018"/>
                    <a:pt x="1859429" y="607672"/>
                    <a:pt x="1822523" y="600119"/>
                  </a:cubicBezTo>
                  <a:lnTo>
                    <a:pt x="1793126" y="595632"/>
                  </a:lnTo>
                  <a:lnTo>
                    <a:pt x="1709942" y="582935"/>
                  </a:lnTo>
                  <a:cubicBezTo>
                    <a:pt x="1671825" y="579063"/>
                    <a:pt x="1633150" y="577080"/>
                    <a:pt x="1594012" y="577080"/>
                  </a:cubicBezTo>
                  <a:lnTo>
                    <a:pt x="1507510" y="581449"/>
                  </a:lnTo>
                  <a:lnTo>
                    <a:pt x="1507510" y="581448"/>
                  </a:lnTo>
                  <a:lnTo>
                    <a:pt x="1478082" y="582934"/>
                  </a:lnTo>
                  <a:cubicBezTo>
                    <a:pt x="1325615" y="598420"/>
                    <a:pt x="1182077" y="644117"/>
                    <a:pt x="1053549" y="713946"/>
                  </a:cubicBezTo>
                  <a:lnTo>
                    <a:pt x="1024539" y="731572"/>
                  </a:lnTo>
                  <a:lnTo>
                    <a:pt x="1022305" y="728584"/>
                  </a:lnTo>
                  <a:lnTo>
                    <a:pt x="1022290" y="728560"/>
                  </a:lnTo>
                  <a:lnTo>
                    <a:pt x="948754" y="600606"/>
                  </a:lnTo>
                  <a:lnTo>
                    <a:pt x="930437" y="560722"/>
                  </a:lnTo>
                  <a:lnTo>
                    <a:pt x="889918" y="457873"/>
                  </a:lnTo>
                  <a:lnTo>
                    <a:pt x="875899" y="415557"/>
                  </a:lnTo>
                  <a:lnTo>
                    <a:pt x="841725" y="267256"/>
                  </a:lnTo>
                  <a:lnTo>
                    <a:pt x="841724" y="267254"/>
                  </a:lnTo>
                  <a:lnTo>
                    <a:pt x="833138" y="153756"/>
                  </a:lnTo>
                  <a:lnTo>
                    <a:pt x="828660" y="94557"/>
                  </a:lnTo>
                  <a:lnTo>
                    <a:pt x="828660" y="94558"/>
                  </a:lnTo>
                  <a:lnTo>
                    <a:pt x="833138" y="153756"/>
                  </a:lnTo>
                  <a:lnTo>
                    <a:pt x="841724" y="267253"/>
                  </a:lnTo>
                  <a:lnTo>
                    <a:pt x="841724" y="267254"/>
                  </a:lnTo>
                  <a:lnTo>
                    <a:pt x="841724" y="267254"/>
                  </a:lnTo>
                  <a:lnTo>
                    <a:pt x="841725" y="267256"/>
                  </a:lnTo>
                  <a:lnTo>
                    <a:pt x="867934" y="391514"/>
                  </a:lnTo>
                  <a:lnTo>
                    <a:pt x="875899" y="415557"/>
                  </a:lnTo>
                  <a:lnTo>
                    <a:pt x="879636" y="431773"/>
                  </a:lnTo>
                  <a:lnTo>
                    <a:pt x="889918" y="457873"/>
                  </a:lnTo>
                  <a:lnTo>
                    <a:pt x="907308" y="510364"/>
                  </a:lnTo>
                  <a:lnTo>
                    <a:pt x="930437" y="560722"/>
                  </a:lnTo>
                  <a:lnTo>
                    <a:pt x="940471" y="586192"/>
                  </a:lnTo>
                  <a:lnTo>
                    <a:pt x="948754" y="600606"/>
                  </a:lnTo>
                  <a:lnTo>
                    <a:pt x="959036" y="622992"/>
                  </a:lnTo>
                  <a:lnTo>
                    <a:pt x="1022290" y="728560"/>
                  </a:lnTo>
                  <a:lnTo>
                    <a:pt x="1022305" y="728585"/>
                  </a:lnTo>
                  <a:lnTo>
                    <a:pt x="1024539" y="731573"/>
                  </a:lnTo>
                  <a:lnTo>
                    <a:pt x="960062" y="770749"/>
                  </a:lnTo>
                  <a:cubicBezTo>
                    <a:pt x="809259" y="872642"/>
                    <a:pt x="684282" y="1009866"/>
                    <a:pt x="597006" y="1170546"/>
                  </a:cubicBezTo>
                  <a:lnTo>
                    <a:pt x="550809" y="1266458"/>
                  </a:lnTo>
                  <a:lnTo>
                    <a:pt x="549260" y="1269673"/>
                  </a:lnTo>
                  <a:cubicBezTo>
                    <a:pt x="491884" y="1405343"/>
                    <a:pt x="460156" y="1554503"/>
                    <a:pt x="460156" y="1711075"/>
                  </a:cubicBezTo>
                  <a:cubicBezTo>
                    <a:pt x="460156" y="1828504"/>
                    <a:pt x="478003" y="1941764"/>
                    <a:pt x="511132" y="2048290"/>
                  </a:cubicBezTo>
                  <a:lnTo>
                    <a:pt x="526593" y="2090537"/>
                  </a:lnTo>
                  <a:lnTo>
                    <a:pt x="499906" y="2074322"/>
                  </a:lnTo>
                  <a:cubicBezTo>
                    <a:pt x="198299" y="1870536"/>
                    <a:pt x="0" y="1525426"/>
                    <a:pt x="0" y="1133996"/>
                  </a:cubicBezTo>
                  <a:cubicBezTo>
                    <a:pt x="0" y="938281"/>
                    <a:pt x="49574" y="754146"/>
                    <a:pt x="136850" y="593467"/>
                  </a:cubicBezTo>
                  <a:lnTo>
                    <a:pt x="170500" y="538072"/>
                  </a:lnTo>
                  <a:lnTo>
                    <a:pt x="193645" y="499969"/>
                  </a:lnTo>
                  <a:cubicBezTo>
                    <a:pt x="336279" y="288818"/>
                    <a:pt x="548152" y="128294"/>
                    <a:pt x="796682" y="50983"/>
                  </a:cubicBezTo>
                  <a:lnTo>
                    <a:pt x="831310" y="42079"/>
                  </a:lnTo>
                  <a:lnTo>
                    <a:pt x="831310" y="42078"/>
                  </a:lnTo>
                  <a:lnTo>
                    <a:pt x="905345" y="23039"/>
                  </a:lnTo>
                  <a:cubicBezTo>
                    <a:pt x="979156" y="7933"/>
                    <a:pt x="1055580" y="0"/>
                    <a:pt x="113385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35FA568A-F0C7-D96E-6731-55E4904B7926}"/>
                </a:ext>
              </a:extLst>
            </p:cNvPr>
            <p:cNvSpPr/>
            <p:nvPr/>
          </p:nvSpPr>
          <p:spPr>
            <a:xfrm>
              <a:off x="7921446" y="5040764"/>
              <a:ext cx="2201276" cy="2090536"/>
            </a:xfrm>
            <a:custGeom>
              <a:avLst/>
              <a:gdLst>
                <a:gd name="connsiteX0" fmla="*/ 2201276 w 2201276"/>
                <a:gd name="connsiteY0" fmla="*/ 1336003 h 2090536"/>
                <a:gd name="connsiteX1" fmla="*/ 2178608 w 2201276"/>
                <a:gd name="connsiteY1" fmla="*/ 1397943 h 2090536"/>
                <a:gd name="connsiteX2" fmla="*/ 1133856 w 2201276"/>
                <a:gd name="connsiteY2" fmla="*/ 2090536 h 2090536"/>
                <a:gd name="connsiteX3" fmla="*/ 796682 w 2201276"/>
                <a:gd name="connsiteY3" fmla="*/ 2039554 h 2090536"/>
                <a:gd name="connsiteX4" fmla="*/ 765353 w 2201276"/>
                <a:gd name="connsiteY4" fmla="*/ 2028086 h 2090536"/>
                <a:gd name="connsiteX5" fmla="*/ 838197 w 2201276"/>
                <a:gd name="connsiteY5" fmla="*/ 2001421 h 2090536"/>
                <a:gd name="connsiteX6" fmla="*/ 1393855 w 2201276"/>
                <a:gd name="connsiteY6" fmla="*/ 1497070 h 2090536"/>
                <a:gd name="connsiteX7" fmla="*/ 1394898 w 2201276"/>
                <a:gd name="connsiteY7" fmla="*/ 1494905 h 2090536"/>
                <a:gd name="connsiteX8" fmla="*/ 1478082 w 2201276"/>
                <a:gd name="connsiteY8" fmla="*/ 1507602 h 2090536"/>
                <a:gd name="connsiteX9" fmla="*/ 1594012 w 2201276"/>
                <a:gd name="connsiteY9" fmla="*/ 1513457 h 2090536"/>
                <a:gd name="connsiteX10" fmla="*/ 2134475 w 2201276"/>
                <a:gd name="connsiteY10" fmla="*/ 1376590 h 2090536"/>
                <a:gd name="connsiteX11" fmla="*/ 526592 w 2201276"/>
                <a:gd name="connsiteY11" fmla="*/ 0 h 2090536"/>
                <a:gd name="connsiteX12" fmla="*/ 511132 w 2201276"/>
                <a:gd name="connsiteY12" fmla="*/ 42246 h 2090536"/>
                <a:gd name="connsiteX13" fmla="*/ 483192 w 2201276"/>
                <a:gd name="connsiteY13" fmla="*/ 150921 h 2090536"/>
                <a:gd name="connsiteX14" fmla="*/ 467192 w 2201276"/>
                <a:gd name="connsiteY14" fmla="*/ 255774 h 2090536"/>
                <a:gd name="connsiteX15" fmla="*/ 466010 w 2201276"/>
                <a:gd name="connsiteY15" fmla="*/ 263517 h 2090536"/>
                <a:gd name="connsiteX16" fmla="*/ 460156 w 2201276"/>
                <a:gd name="connsiteY16" fmla="*/ 379461 h 2090536"/>
                <a:gd name="connsiteX17" fmla="*/ 462806 w 2201276"/>
                <a:gd name="connsiteY17" fmla="*/ 431941 h 2090536"/>
                <a:gd name="connsiteX18" fmla="*/ 466010 w 2201276"/>
                <a:gd name="connsiteY18" fmla="*/ 495405 h 2090536"/>
                <a:gd name="connsiteX19" fmla="*/ 483192 w 2201276"/>
                <a:gd name="connsiteY19" fmla="*/ 608001 h 2090536"/>
                <a:gd name="connsiteX20" fmla="*/ 510937 w 2201276"/>
                <a:gd name="connsiteY20" fmla="*/ 715920 h 2090536"/>
                <a:gd name="connsiteX21" fmla="*/ 511132 w 2201276"/>
                <a:gd name="connsiteY21" fmla="*/ 716676 h 2090536"/>
                <a:gd name="connsiteX22" fmla="*/ 719074 w 2201276"/>
                <a:gd name="connsiteY22" fmla="*/ 1100787 h 2090536"/>
                <a:gd name="connsiteX23" fmla="*/ 765353 w 2201276"/>
                <a:gd name="connsiteY23" fmla="*/ 1151713 h 2090536"/>
                <a:gd name="connsiteX24" fmla="*/ 792255 w 2201276"/>
                <a:gd name="connsiteY24" fmla="*/ 1181317 h 2090536"/>
                <a:gd name="connsiteX25" fmla="*/ 1365501 w 2201276"/>
                <a:gd name="connsiteY25" fmla="*/ 1490417 h 2090536"/>
                <a:gd name="connsiteX26" fmla="*/ 1394898 w 2201276"/>
                <a:gd name="connsiteY26" fmla="*/ 1494904 h 2090536"/>
                <a:gd name="connsiteX27" fmla="*/ 1393855 w 2201276"/>
                <a:gd name="connsiteY27" fmla="*/ 1497069 h 2090536"/>
                <a:gd name="connsiteX28" fmla="*/ 838197 w 2201276"/>
                <a:gd name="connsiteY28" fmla="*/ 2001420 h 2090536"/>
                <a:gd name="connsiteX29" fmla="*/ 765353 w 2201276"/>
                <a:gd name="connsiteY29" fmla="*/ 2028085 h 2090536"/>
                <a:gd name="connsiteX30" fmla="*/ 692508 w 2201276"/>
                <a:gd name="connsiteY30" fmla="*/ 2001420 h 2090536"/>
                <a:gd name="connsiteX31" fmla="*/ 136850 w 2201276"/>
                <a:gd name="connsiteY31" fmla="*/ 1497069 h 2090536"/>
                <a:gd name="connsiteX32" fmla="*/ 135807 w 2201276"/>
                <a:gd name="connsiteY32" fmla="*/ 1494904 h 2090536"/>
                <a:gd name="connsiteX33" fmla="*/ 89104 w 2201276"/>
                <a:gd name="connsiteY33" fmla="*/ 1397942 h 2090536"/>
                <a:gd name="connsiteX34" fmla="*/ 0 w 2201276"/>
                <a:gd name="connsiteY34" fmla="*/ 956540 h 2090536"/>
                <a:gd name="connsiteX35" fmla="*/ 5854 w 2201276"/>
                <a:gd name="connsiteY35" fmla="*/ 840596 h 2090536"/>
                <a:gd name="connsiteX36" fmla="*/ 13655 w 2201276"/>
                <a:gd name="connsiteY36" fmla="*/ 789476 h 2090536"/>
                <a:gd name="connsiteX37" fmla="*/ 23036 w 2201276"/>
                <a:gd name="connsiteY37" fmla="*/ 728000 h 2090536"/>
                <a:gd name="connsiteX38" fmla="*/ 193645 w 2201276"/>
                <a:gd name="connsiteY38" fmla="*/ 322513 h 2090536"/>
                <a:gd name="connsiteX39" fmla="*/ 195880 w 2201276"/>
                <a:gd name="connsiteY39" fmla="*/ 319525 h 2090536"/>
                <a:gd name="connsiteX40" fmla="*/ 258918 w 2201276"/>
                <a:gd name="connsiteY40" fmla="*/ 235214 h 2090536"/>
                <a:gd name="connsiteX41" fmla="*/ 332099 w 2201276"/>
                <a:gd name="connsiteY41" fmla="*/ 154685 h 2090536"/>
                <a:gd name="connsiteX42" fmla="*/ 387345 w 2201276"/>
                <a:gd name="connsiteY42" fmla="*/ 104467 h 2090536"/>
                <a:gd name="connsiteX43" fmla="*/ 412618 w 2201276"/>
                <a:gd name="connsiteY43" fmla="*/ 81494 h 2090536"/>
                <a:gd name="connsiteX44" fmla="*/ 499906 w 2201276"/>
                <a:gd name="connsiteY44" fmla="*/ 16214 h 20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01276" h="2090536">
                  <a:moveTo>
                    <a:pt x="2201276" y="1336003"/>
                  </a:moveTo>
                  <a:lnTo>
                    <a:pt x="2178608" y="1397943"/>
                  </a:lnTo>
                  <a:cubicBezTo>
                    <a:pt x="2006479" y="1804951"/>
                    <a:pt x="1603514" y="2090536"/>
                    <a:pt x="1133856" y="2090536"/>
                  </a:cubicBezTo>
                  <a:cubicBezTo>
                    <a:pt x="1016441" y="2090536"/>
                    <a:pt x="903195" y="2072687"/>
                    <a:pt x="796682" y="2039554"/>
                  </a:cubicBezTo>
                  <a:lnTo>
                    <a:pt x="765353" y="2028086"/>
                  </a:lnTo>
                  <a:lnTo>
                    <a:pt x="838197" y="2001421"/>
                  </a:lnTo>
                  <a:cubicBezTo>
                    <a:pt x="1075589" y="1901001"/>
                    <a:pt x="1271669" y="1722022"/>
                    <a:pt x="1393855" y="1497070"/>
                  </a:cubicBezTo>
                  <a:lnTo>
                    <a:pt x="1394898" y="1494905"/>
                  </a:lnTo>
                  <a:lnTo>
                    <a:pt x="1478082" y="1507602"/>
                  </a:lnTo>
                  <a:cubicBezTo>
                    <a:pt x="1516199" y="1511474"/>
                    <a:pt x="1554874" y="1513457"/>
                    <a:pt x="1594012" y="1513457"/>
                  </a:cubicBezTo>
                  <a:cubicBezTo>
                    <a:pt x="1789703" y="1513457"/>
                    <a:pt x="1973815" y="1463876"/>
                    <a:pt x="2134475" y="1376590"/>
                  </a:cubicBezTo>
                  <a:close/>
                  <a:moveTo>
                    <a:pt x="526592" y="0"/>
                  </a:moveTo>
                  <a:lnTo>
                    <a:pt x="511132" y="42246"/>
                  </a:lnTo>
                  <a:cubicBezTo>
                    <a:pt x="500089" y="77755"/>
                    <a:pt x="490744" y="114012"/>
                    <a:pt x="483192" y="150921"/>
                  </a:cubicBezTo>
                  <a:lnTo>
                    <a:pt x="467192" y="255774"/>
                  </a:lnTo>
                  <a:lnTo>
                    <a:pt x="466010" y="263517"/>
                  </a:lnTo>
                  <a:cubicBezTo>
                    <a:pt x="462139" y="301638"/>
                    <a:pt x="460156" y="340318"/>
                    <a:pt x="460156" y="379461"/>
                  </a:cubicBezTo>
                  <a:lnTo>
                    <a:pt x="462806" y="431941"/>
                  </a:lnTo>
                  <a:lnTo>
                    <a:pt x="466010" y="495405"/>
                  </a:lnTo>
                  <a:cubicBezTo>
                    <a:pt x="469881" y="533527"/>
                    <a:pt x="475640" y="571091"/>
                    <a:pt x="483192" y="608001"/>
                  </a:cubicBezTo>
                  <a:lnTo>
                    <a:pt x="510937" y="715920"/>
                  </a:lnTo>
                  <a:lnTo>
                    <a:pt x="511132" y="716676"/>
                  </a:lnTo>
                  <a:cubicBezTo>
                    <a:pt x="555304" y="858712"/>
                    <a:pt x="626644" y="988775"/>
                    <a:pt x="719074" y="1100787"/>
                  </a:cubicBezTo>
                  <a:lnTo>
                    <a:pt x="765353" y="1151713"/>
                  </a:lnTo>
                  <a:lnTo>
                    <a:pt x="792255" y="1181317"/>
                  </a:lnTo>
                  <a:cubicBezTo>
                    <a:pt x="946146" y="1335226"/>
                    <a:pt x="1144067" y="1445100"/>
                    <a:pt x="1365501" y="1490417"/>
                  </a:cubicBezTo>
                  <a:lnTo>
                    <a:pt x="1394898" y="1494904"/>
                  </a:lnTo>
                  <a:lnTo>
                    <a:pt x="1393855" y="1497069"/>
                  </a:lnTo>
                  <a:cubicBezTo>
                    <a:pt x="1271669" y="1722021"/>
                    <a:pt x="1075589" y="1901000"/>
                    <a:pt x="838197" y="2001420"/>
                  </a:cubicBezTo>
                  <a:lnTo>
                    <a:pt x="765353" y="2028085"/>
                  </a:lnTo>
                  <a:lnTo>
                    <a:pt x="692508" y="2001420"/>
                  </a:lnTo>
                  <a:cubicBezTo>
                    <a:pt x="455116" y="1901000"/>
                    <a:pt x="259037" y="1722021"/>
                    <a:pt x="136850" y="1497069"/>
                  </a:cubicBezTo>
                  <a:lnTo>
                    <a:pt x="135807" y="1494904"/>
                  </a:lnTo>
                  <a:lnTo>
                    <a:pt x="89104" y="1397942"/>
                  </a:lnTo>
                  <a:cubicBezTo>
                    <a:pt x="31728" y="1262273"/>
                    <a:pt x="0" y="1113112"/>
                    <a:pt x="0" y="956540"/>
                  </a:cubicBezTo>
                  <a:cubicBezTo>
                    <a:pt x="0" y="917397"/>
                    <a:pt x="1983" y="878717"/>
                    <a:pt x="5854" y="840596"/>
                  </a:cubicBezTo>
                  <a:lnTo>
                    <a:pt x="13655" y="789476"/>
                  </a:lnTo>
                  <a:lnTo>
                    <a:pt x="23036" y="728000"/>
                  </a:lnTo>
                  <a:cubicBezTo>
                    <a:pt x="53244" y="580360"/>
                    <a:pt x="112140" y="443171"/>
                    <a:pt x="193645" y="322513"/>
                  </a:cubicBezTo>
                  <a:lnTo>
                    <a:pt x="195880" y="319525"/>
                  </a:lnTo>
                  <a:lnTo>
                    <a:pt x="258918" y="235214"/>
                  </a:lnTo>
                  <a:cubicBezTo>
                    <a:pt x="282025" y="207211"/>
                    <a:pt x="306451" y="180336"/>
                    <a:pt x="332099" y="154685"/>
                  </a:cubicBezTo>
                  <a:lnTo>
                    <a:pt x="387345" y="104467"/>
                  </a:lnTo>
                  <a:lnTo>
                    <a:pt x="412618" y="81494"/>
                  </a:lnTo>
                  <a:cubicBezTo>
                    <a:pt x="440618" y="58384"/>
                    <a:pt x="469746" y="36593"/>
                    <a:pt x="499906" y="16214"/>
                  </a:cubicBezTo>
                  <a:close/>
                </a:path>
              </a:pathLst>
            </a:custGeom>
            <a:solidFill>
              <a:srgbClr val="34C3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A41E2492-A0DA-CC27-82AC-DD93C2F58245}"/>
                </a:ext>
              </a:extLst>
            </p:cNvPr>
            <p:cNvSpPr/>
            <p:nvPr/>
          </p:nvSpPr>
          <p:spPr>
            <a:xfrm>
              <a:off x="6887747" y="3566620"/>
              <a:ext cx="2267712" cy="1729918"/>
            </a:xfrm>
            <a:custGeom>
              <a:avLst/>
              <a:gdLst>
                <a:gd name="connsiteX0" fmla="*/ 2216931 w 2267712"/>
                <a:gd name="connsiteY0" fmla="*/ 797537 h 1729918"/>
                <a:gd name="connsiteX1" fmla="*/ 2244676 w 2267712"/>
                <a:gd name="connsiteY1" fmla="*/ 905455 h 1729918"/>
                <a:gd name="connsiteX2" fmla="*/ 2267712 w 2267712"/>
                <a:gd name="connsiteY2" fmla="*/ 1133995 h 1729918"/>
                <a:gd name="connsiteX3" fmla="*/ 2261858 w 2267712"/>
                <a:gd name="connsiteY3" fmla="*/ 1249939 h 1729918"/>
                <a:gd name="connsiteX4" fmla="*/ 2254057 w 2267712"/>
                <a:gd name="connsiteY4" fmla="*/ 1301059 h 1729918"/>
                <a:gd name="connsiteX5" fmla="*/ 2244676 w 2267712"/>
                <a:gd name="connsiteY5" fmla="*/ 1362534 h 1729918"/>
                <a:gd name="connsiteX6" fmla="*/ 2178608 w 2267712"/>
                <a:gd name="connsiteY6" fmla="*/ 1575396 h 1729918"/>
                <a:gd name="connsiteX7" fmla="*/ 2177059 w 2267712"/>
                <a:gd name="connsiteY7" fmla="*/ 1578611 h 1729918"/>
                <a:gd name="connsiteX8" fmla="*/ 2130862 w 2267712"/>
                <a:gd name="connsiteY8" fmla="*/ 1674523 h 1729918"/>
                <a:gd name="connsiteX9" fmla="*/ 2097212 w 2267712"/>
                <a:gd name="connsiteY9" fmla="*/ 1729918 h 1729918"/>
                <a:gd name="connsiteX10" fmla="*/ 2081212 w 2267712"/>
                <a:gd name="connsiteY10" fmla="*/ 1625065 h 1729918"/>
                <a:gd name="connsiteX11" fmla="*/ 2053272 w 2267712"/>
                <a:gd name="connsiteY11" fmla="*/ 1516390 h 1729918"/>
                <a:gd name="connsiteX12" fmla="*/ 2037812 w 2267712"/>
                <a:gd name="connsiteY12" fmla="*/ 1474144 h 1729918"/>
                <a:gd name="connsiteX13" fmla="*/ 2015144 w 2267712"/>
                <a:gd name="connsiteY13" fmla="*/ 1412203 h 1729918"/>
                <a:gd name="connsiteX14" fmla="*/ 1968441 w 2267712"/>
                <a:gd name="connsiteY14" fmla="*/ 1315242 h 1729918"/>
                <a:gd name="connsiteX15" fmla="*/ 1967398 w 2267712"/>
                <a:gd name="connsiteY15" fmla="*/ 1313077 h 1729918"/>
                <a:gd name="connsiteX16" fmla="*/ 1845330 w 2267712"/>
                <a:gd name="connsiteY16" fmla="*/ 1132280 h 1729918"/>
                <a:gd name="connsiteX17" fmla="*/ 1799052 w 2267712"/>
                <a:gd name="connsiteY17" fmla="*/ 1081355 h 1729918"/>
                <a:gd name="connsiteX18" fmla="*/ 1825954 w 2267712"/>
                <a:gd name="connsiteY18" fmla="*/ 1051751 h 1729918"/>
                <a:gd name="connsiteX19" fmla="*/ 2186363 w 2267712"/>
                <a:gd name="connsiteY19" fmla="*/ 808726 h 1729918"/>
                <a:gd name="connsiteX20" fmla="*/ 1001670 w 2267712"/>
                <a:gd name="connsiteY20" fmla="*/ 8335 h 1729918"/>
                <a:gd name="connsiteX21" fmla="*/ 997295 w 2267712"/>
                <a:gd name="connsiteY21" fmla="*/ 12312 h 1729918"/>
                <a:gd name="connsiteX22" fmla="*/ 671050 w 2267712"/>
                <a:gd name="connsiteY22" fmla="*/ 698223 h 1729918"/>
                <a:gd name="connsiteX23" fmla="*/ 667846 w 2267712"/>
                <a:gd name="connsiteY23" fmla="*/ 761688 h 1729918"/>
                <a:gd name="connsiteX24" fmla="*/ 633218 w 2267712"/>
                <a:gd name="connsiteY24" fmla="*/ 770592 h 1729918"/>
                <a:gd name="connsiteX25" fmla="*/ 30181 w 2267712"/>
                <a:gd name="connsiteY25" fmla="*/ 1219578 h 1729918"/>
                <a:gd name="connsiteX26" fmla="*/ 7036 w 2267712"/>
                <a:gd name="connsiteY26" fmla="*/ 1257681 h 1729918"/>
                <a:gd name="connsiteX27" fmla="*/ 5854 w 2267712"/>
                <a:gd name="connsiteY27" fmla="*/ 1249938 h 1729918"/>
                <a:gd name="connsiteX28" fmla="*/ 0 w 2267712"/>
                <a:gd name="connsiteY28" fmla="*/ 1133994 h 1729918"/>
                <a:gd name="connsiteX29" fmla="*/ 905345 w 2267712"/>
                <a:gd name="connsiteY29" fmla="*/ 23038 h 1729918"/>
                <a:gd name="connsiteX30" fmla="*/ 1133856 w 2267712"/>
                <a:gd name="connsiteY30" fmla="*/ 0 h 1729918"/>
                <a:gd name="connsiteX31" fmla="*/ 1767806 w 2267712"/>
                <a:gd name="connsiteY31" fmla="*/ 193669 h 1729918"/>
                <a:gd name="connsiteX32" fmla="*/ 1799051 w 2267712"/>
                <a:gd name="connsiteY32" fmla="*/ 217036 h 1729918"/>
                <a:gd name="connsiteX33" fmla="*/ 1799052 w 2267712"/>
                <a:gd name="connsiteY33" fmla="*/ 217036 h 1729918"/>
                <a:gd name="connsiteX34" fmla="*/ 1855094 w 2267712"/>
                <a:gd name="connsiteY34" fmla="*/ 258948 h 1729918"/>
                <a:gd name="connsiteX35" fmla="*/ 2216736 w 2267712"/>
                <a:gd name="connsiteY35" fmla="*/ 796779 h 1729918"/>
                <a:gd name="connsiteX36" fmla="*/ 2216931 w 2267712"/>
                <a:gd name="connsiteY36" fmla="*/ 797536 h 1729918"/>
                <a:gd name="connsiteX37" fmla="*/ 2186363 w 2267712"/>
                <a:gd name="connsiteY37" fmla="*/ 808725 h 1729918"/>
                <a:gd name="connsiteX38" fmla="*/ 1825954 w 2267712"/>
                <a:gd name="connsiteY38" fmla="*/ 1051750 h 1729918"/>
                <a:gd name="connsiteX39" fmla="*/ 1799052 w 2267712"/>
                <a:gd name="connsiteY39" fmla="*/ 1081354 h 1729918"/>
                <a:gd name="connsiteX40" fmla="*/ 1772149 w 2267712"/>
                <a:gd name="connsiteY40" fmla="*/ 1051750 h 1729918"/>
                <a:gd name="connsiteX41" fmla="*/ 1411740 w 2267712"/>
                <a:gd name="connsiteY41" fmla="*/ 808725 h 1729918"/>
                <a:gd name="connsiteX42" fmla="*/ 1381173 w 2267712"/>
                <a:gd name="connsiteY42" fmla="*/ 797536 h 1729918"/>
                <a:gd name="connsiteX43" fmla="*/ 1381173 w 2267712"/>
                <a:gd name="connsiteY43" fmla="*/ 797537 h 1729918"/>
                <a:gd name="connsiteX44" fmla="*/ 1307566 w 2267712"/>
                <a:gd name="connsiteY44" fmla="*/ 770593 h 1729918"/>
                <a:gd name="connsiteX45" fmla="*/ 970392 w 2267712"/>
                <a:gd name="connsiteY45" fmla="*/ 719611 h 1729918"/>
                <a:gd name="connsiteX46" fmla="*/ 741881 w 2267712"/>
                <a:gd name="connsiteY46" fmla="*/ 742650 h 1729918"/>
                <a:gd name="connsiteX47" fmla="*/ 667846 w 2267712"/>
                <a:gd name="connsiteY47" fmla="*/ 761689 h 1729918"/>
                <a:gd name="connsiteX48" fmla="*/ 671050 w 2267712"/>
                <a:gd name="connsiteY48" fmla="*/ 698224 h 1729918"/>
                <a:gd name="connsiteX49" fmla="*/ 997295 w 2267712"/>
                <a:gd name="connsiteY49" fmla="*/ 12313 h 1729918"/>
                <a:gd name="connsiteX50" fmla="*/ 1001670 w 2267712"/>
                <a:gd name="connsiteY50" fmla="*/ 8336 h 1729918"/>
                <a:gd name="connsiteX51" fmla="*/ 1017926 w 2267712"/>
                <a:gd name="connsiteY51" fmla="*/ 5855 h 1729918"/>
                <a:gd name="connsiteX52" fmla="*/ 1133856 w 2267712"/>
                <a:gd name="connsiteY52" fmla="*/ 0 h 17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67712" h="1729918">
                  <a:moveTo>
                    <a:pt x="2216931" y="797537"/>
                  </a:moveTo>
                  <a:lnTo>
                    <a:pt x="2244676" y="905455"/>
                  </a:lnTo>
                  <a:cubicBezTo>
                    <a:pt x="2259780" y="979276"/>
                    <a:pt x="2267712" y="1055709"/>
                    <a:pt x="2267712" y="1133995"/>
                  </a:cubicBezTo>
                  <a:cubicBezTo>
                    <a:pt x="2267712" y="1173138"/>
                    <a:pt x="2265729" y="1211818"/>
                    <a:pt x="2261858" y="1249939"/>
                  </a:cubicBezTo>
                  <a:lnTo>
                    <a:pt x="2254057" y="1301059"/>
                  </a:lnTo>
                  <a:lnTo>
                    <a:pt x="2244676" y="1362534"/>
                  </a:lnTo>
                  <a:cubicBezTo>
                    <a:pt x="2229572" y="1436354"/>
                    <a:pt x="2207296" y="1507562"/>
                    <a:pt x="2178608" y="1575396"/>
                  </a:cubicBezTo>
                  <a:lnTo>
                    <a:pt x="2177059" y="1578611"/>
                  </a:lnTo>
                  <a:lnTo>
                    <a:pt x="2130862" y="1674523"/>
                  </a:lnTo>
                  <a:lnTo>
                    <a:pt x="2097212" y="1729918"/>
                  </a:lnTo>
                  <a:lnTo>
                    <a:pt x="2081212" y="1625065"/>
                  </a:lnTo>
                  <a:cubicBezTo>
                    <a:pt x="2073660" y="1588156"/>
                    <a:pt x="2064315" y="1551899"/>
                    <a:pt x="2053272" y="1516390"/>
                  </a:cubicBezTo>
                  <a:lnTo>
                    <a:pt x="2037812" y="1474144"/>
                  </a:lnTo>
                  <a:lnTo>
                    <a:pt x="2015144" y="1412203"/>
                  </a:lnTo>
                  <a:lnTo>
                    <a:pt x="1968441" y="1315242"/>
                  </a:lnTo>
                  <a:lnTo>
                    <a:pt x="1967398" y="1313077"/>
                  </a:lnTo>
                  <a:cubicBezTo>
                    <a:pt x="1932487" y="1248805"/>
                    <a:pt x="1891545" y="1188286"/>
                    <a:pt x="1845330" y="1132280"/>
                  </a:cubicBezTo>
                  <a:lnTo>
                    <a:pt x="1799052" y="1081355"/>
                  </a:lnTo>
                  <a:lnTo>
                    <a:pt x="1825954" y="1051751"/>
                  </a:lnTo>
                  <a:cubicBezTo>
                    <a:pt x="1928548" y="949144"/>
                    <a:pt x="2050711" y="866109"/>
                    <a:pt x="2186363" y="808726"/>
                  </a:cubicBezTo>
                  <a:close/>
                  <a:moveTo>
                    <a:pt x="1001670" y="8335"/>
                  </a:moveTo>
                  <a:lnTo>
                    <a:pt x="997295" y="12312"/>
                  </a:lnTo>
                  <a:cubicBezTo>
                    <a:pt x="817756" y="191873"/>
                    <a:pt x="698147" y="431372"/>
                    <a:pt x="671050" y="698223"/>
                  </a:cubicBezTo>
                  <a:lnTo>
                    <a:pt x="667846" y="761688"/>
                  </a:lnTo>
                  <a:lnTo>
                    <a:pt x="633218" y="770592"/>
                  </a:lnTo>
                  <a:cubicBezTo>
                    <a:pt x="384688" y="847903"/>
                    <a:pt x="172815" y="1008427"/>
                    <a:pt x="30181" y="1219578"/>
                  </a:cubicBezTo>
                  <a:lnTo>
                    <a:pt x="7036" y="1257681"/>
                  </a:lnTo>
                  <a:lnTo>
                    <a:pt x="5854" y="1249938"/>
                  </a:lnTo>
                  <a:cubicBezTo>
                    <a:pt x="1983" y="1211817"/>
                    <a:pt x="0" y="1173137"/>
                    <a:pt x="0" y="1133994"/>
                  </a:cubicBezTo>
                  <a:cubicBezTo>
                    <a:pt x="0" y="585992"/>
                    <a:pt x="388666" y="128779"/>
                    <a:pt x="905345" y="23038"/>
                  </a:cubicBezTo>
                  <a:close/>
                  <a:moveTo>
                    <a:pt x="1133856" y="0"/>
                  </a:moveTo>
                  <a:cubicBezTo>
                    <a:pt x="1368685" y="0"/>
                    <a:pt x="1586841" y="71396"/>
                    <a:pt x="1767806" y="193669"/>
                  </a:cubicBezTo>
                  <a:lnTo>
                    <a:pt x="1799051" y="217036"/>
                  </a:lnTo>
                  <a:lnTo>
                    <a:pt x="1799052" y="217036"/>
                  </a:lnTo>
                  <a:lnTo>
                    <a:pt x="1855094" y="258948"/>
                  </a:lnTo>
                  <a:cubicBezTo>
                    <a:pt x="2023091" y="397609"/>
                    <a:pt x="2150478" y="583726"/>
                    <a:pt x="2216736" y="796779"/>
                  </a:cubicBezTo>
                  <a:lnTo>
                    <a:pt x="2216931" y="797536"/>
                  </a:lnTo>
                  <a:lnTo>
                    <a:pt x="2186363" y="808725"/>
                  </a:lnTo>
                  <a:cubicBezTo>
                    <a:pt x="2050711" y="866108"/>
                    <a:pt x="1928548" y="949143"/>
                    <a:pt x="1825954" y="1051750"/>
                  </a:cubicBezTo>
                  <a:lnTo>
                    <a:pt x="1799052" y="1081354"/>
                  </a:lnTo>
                  <a:lnTo>
                    <a:pt x="1772149" y="1051750"/>
                  </a:lnTo>
                  <a:cubicBezTo>
                    <a:pt x="1669555" y="949143"/>
                    <a:pt x="1547392" y="866108"/>
                    <a:pt x="1411740" y="808725"/>
                  </a:cubicBezTo>
                  <a:lnTo>
                    <a:pt x="1381173" y="797536"/>
                  </a:lnTo>
                  <a:lnTo>
                    <a:pt x="1381173" y="797537"/>
                  </a:lnTo>
                  <a:lnTo>
                    <a:pt x="1307566" y="770593"/>
                  </a:lnTo>
                  <a:cubicBezTo>
                    <a:pt x="1201053" y="737460"/>
                    <a:pt x="1087807" y="719611"/>
                    <a:pt x="970392" y="719611"/>
                  </a:cubicBezTo>
                  <a:cubicBezTo>
                    <a:pt x="892116" y="719611"/>
                    <a:pt x="815692" y="727544"/>
                    <a:pt x="741881" y="742650"/>
                  </a:cubicBezTo>
                  <a:lnTo>
                    <a:pt x="667846" y="761689"/>
                  </a:lnTo>
                  <a:lnTo>
                    <a:pt x="671050" y="698224"/>
                  </a:lnTo>
                  <a:cubicBezTo>
                    <a:pt x="698147" y="431373"/>
                    <a:pt x="817756" y="191874"/>
                    <a:pt x="997295" y="12313"/>
                  </a:cubicBezTo>
                  <a:lnTo>
                    <a:pt x="1001670" y="8336"/>
                  </a:lnTo>
                  <a:lnTo>
                    <a:pt x="1017926" y="5855"/>
                  </a:lnTo>
                  <a:cubicBezTo>
                    <a:pt x="1056043" y="1983"/>
                    <a:pt x="1094718" y="0"/>
                    <a:pt x="1133856" y="0"/>
                  </a:cubicBezTo>
                  <a:close/>
                </a:path>
              </a:pathLst>
            </a:custGeom>
            <a:solidFill>
              <a:srgbClr val="F5C51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3852D945-15EF-996D-DFEA-74CDA68056E5}"/>
                </a:ext>
              </a:extLst>
            </p:cNvPr>
            <p:cNvSpPr/>
            <p:nvPr/>
          </p:nvSpPr>
          <p:spPr>
            <a:xfrm>
              <a:off x="8381603" y="4824302"/>
              <a:ext cx="2267712" cy="1729919"/>
            </a:xfrm>
            <a:custGeom>
              <a:avLst/>
              <a:gdLst>
                <a:gd name="connsiteX0" fmla="*/ 7036 w 2267712"/>
                <a:gd name="connsiteY0" fmla="*/ 472236 h 1729919"/>
                <a:gd name="connsiteX1" fmla="*/ 30181 w 2267712"/>
                <a:gd name="connsiteY1" fmla="*/ 510339 h 1729919"/>
                <a:gd name="connsiteX2" fmla="*/ 168635 w 2267712"/>
                <a:gd name="connsiteY2" fmla="*/ 678168 h 1729919"/>
                <a:gd name="connsiteX3" fmla="*/ 173008 w 2267712"/>
                <a:gd name="connsiteY3" fmla="*/ 682144 h 1729919"/>
                <a:gd name="connsiteX4" fmla="*/ 76686 w 2267712"/>
                <a:gd name="connsiteY4" fmla="*/ 667441 h 1729919"/>
                <a:gd name="connsiteX5" fmla="*/ 2650 w 2267712"/>
                <a:gd name="connsiteY5" fmla="*/ 648403 h 1729919"/>
                <a:gd name="connsiteX6" fmla="*/ 0 w 2267712"/>
                <a:gd name="connsiteY6" fmla="*/ 595923 h 1729919"/>
                <a:gd name="connsiteX7" fmla="*/ 5854 w 2267712"/>
                <a:gd name="connsiteY7" fmla="*/ 479979 h 1729919"/>
                <a:gd name="connsiteX8" fmla="*/ 2097212 w 2267712"/>
                <a:gd name="connsiteY8" fmla="*/ 0 h 1729919"/>
                <a:gd name="connsiteX9" fmla="*/ 2130862 w 2267712"/>
                <a:gd name="connsiteY9" fmla="*/ 55395 h 1729919"/>
                <a:gd name="connsiteX10" fmla="*/ 2267712 w 2267712"/>
                <a:gd name="connsiteY10" fmla="*/ 595924 h 1729919"/>
                <a:gd name="connsiteX11" fmla="*/ 1767806 w 2267712"/>
                <a:gd name="connsiteY11" fmla="*/ 1536250 h 1729919"/>
                <a:gd name="connsiteX12" fmla="*/ 1741120 w 2267712"/>
                <a:gd name="connsiteY12" fmla="*/ 1552465 h 1729919"/>
                <a:gd name="connsiteX13" fmla="*/ 1674319 w 2267712"/>
                <a:gd name="connsiteY13" fmla="*/ 1593052 h 1729919"/>
                <a:gd name="connsiteX14" fmla="*/ 1133856 w 2267712"/>
                <a:gd name="connsiteY14" fmla="*/ 1729919 h 1729919"/>
                <a:gd name="connsiteX15" fmla="*/ 1017926 w 2267712"/>
                <a:gd name="connsiteY15" fmla="*/ 1724064 h 1729919"/>
                <a:gd name="connsiteX16" fmla="*/ 934742 w 2267712"/>
                <a:gd name="connsiteY16" fmla="*/ 1711367 h 1729919"/>
                <a:gd name="connsiteX17" fmla="*/ 981445 w 2267712"/>
                <a:gd name="connsiteY17" fmla="*/ 1614405 h 1729919"/>
                <a:gd name="connsiteX18" fmla="*/ 1019573 w 2267712"/>
                <a:gd name="connsiteY18" fmla="*/ 1510219 h 1729919"/>
                <a:gd name="connsiteX19" fmla="*/ 1028821 w 2267712"/>
                <a:gd name="connsiteY19" fmla="*/ 1474248 h 1729919"/>
                <a:gd name="connsiteX20" fmla="*/ 1034852 w 2267712"/>
                <a:gd name="connsiteY20" fmla="*/ 1456405 h 1729919"/>
                <a:gd name="connsiteX21" fmla="*/ 1038114 w 2267712"/>
                <a:gd name="connsiteY21" fmla="*/ 1438100 h 1729919"/>
                <a:gd name="connsiteX22" fmla="*/ 1047513 w 2267712"/>
                <a:gd name="connsiteY22" fmla="*/ 1401543 h 1729919"/>
                <a:gd name="connsiteX23" fmla="*/ 1070549 w 2267712"/>
                <a:gd name="connsiteY23" fmla="*/ 1173003 h 1729919"/>
                <a:gd name="connsiteX24" fmla="*/ 1070549 w 2267712"/>
                <a:gd name="connsiteY24" fmla="*/ 1173003 h 1729919"/>
                <a:gd name="connsiteX25" fmla="*/ 1064695 w 2267712"/>
                <a:gd name="connsiteY25" fmla="*/ 1288947 h 1729919"/>
                <a:gd name="connsiteX26" fmla="*/ 1038114 w 2267712"/>
                <a:gd name="connsiteY26" fmla="*/ 1438100 h 1729919"/>
                <a:gd name="connsiteX27" fmla="*/ 1028821 w 2267712"/>
                <a:gd name="connsiteY27" fmla="*/ 1474248 h 1729919"/>
                <a:gd name="connsiteX28" fmla="*/ 981445 w 2267712"/>
                <a:gd name="connsiteY28" fmla="*/ 1614404 h 1729919"/>
                <a:gd name="connsiteX29" fmla="*/ 934742 w 2267712"/>
                <a:gd name="connsiteY29" fmla="*/ 1711366 h 1729919"/>
                <a:gd name="connsiteX30" fmla="*/ 905345 w 2267712"/>
                <a:gd name="connsiteY30" fmla="*/ 1706879 h 1729919"/>
                <a:gd name="connsiteX31" fmla="*/ 332099 w 2267712"/>
                <a:gd name="connsiteY31" fmla="*/ 1397779 h 1729919"/>
                <a:gd name="connsiteX32" fmla="*/ 305197 w 2267712"/>
                <a:gd name="connsiteY32" fmla="*/ 1368175 h 1729919"/>
                <a:gd name="connsiteX33" fmla="*/ 258918 w 2267712"/>
                <a:gd name="connsiteY33" fmla="*/ 1317249 h 1729919"/>
                <a:gd name="connsiteX34" fmla="*/ 50976 w 2267712"/>
                <a:gd name="connsiteY34" fmla="*/ 933138 h 1729919"/>
                <a:gd name="connsiteX35" fmla="*/ 50781 w 2267712"/>
                <a:gd name="connsiteY35" fmla="*/ 932383 h 1729919"/>
                <a:gd name="connsiteX36" fmla="*/ 23036 w 2267712"/>
                <a:gd name="connsiteY36" fmla="*/ 824464 h 1729919"/>
                <a:gd name="connsiteX37" fmla="*/ 5854 w 2267712"/>
                <a:gd name="connsiteY37" fmla="*/ 711868 h 1729919"/>
                <a:gd name="connsiteX38" fmla="*/ 2650 w 2267712"/>
                <a:gd name="connsiteY38" fmla="*/ 648404 h 1729919"/>
                <a:gd name="connsiteX39" fmla="*/ 76686 w 2267712"/>
                <a:gd name="connsiteY39" fmla="*/ 667442 h 1729919"/>
                <a:gd name="connsiteX40" fmla="*/ 173008 w 2267712"/>
                <a:gd name="connsiteY40" fmla="*/ 682145 h 1729919"/>
                <a:gd name="connsiteX41" fmla="*/ 249154 w 2267712"/>
                <a:gd name="connsiteY41" fmla="*/ 751359 h 1729919"/>
                <a:gd name="connsiteX42" fmla="*/ 305196 w 2267712"/>
                <a:gd name="connsiteY42" fmla="*/ 793272 h 1729919"/>
                <a:gd name="connsiteX43" fmla="*/ 305197 w 2267712"/>
                <a:gd name="connsiteY43" fmla="*/ 793271 h 1729919"/>
                <a:gd name="connsiteX44" fmla="*/ 336442 w 2267712"/>
                <a:gd name="connsiteY44" fmla="*/ 816638 h 1729919"/>
                <a:gd name="connsiteX45" fmla="*/ 529044 w 2267712"/>
                <a:gd name="connsiteY45" fmla="*/ 921192 h 1729919"/>
                <a:gd name="connsiteX46" fmla="*/ 559612 w 2267712"/>
                <a:gd name="connsiteY46" fmla="*/ 932382 h 1729919"/>
                <a:gd name="connsiteX47" fmla="*/ 633218 w 2267712"/>
                <a:gd name="connsiteY47" fmla="*/ 959325 h 1729919"/>
                <a:gd name="connsiteX48" fmla="*/ 970392 w 2267712"/>
                <a:gd name="connsiteY48" fmla="*/ 1010307 h 1729919"/>
                <a:gd name="connsiteX49" fmla="*/ 1056894 w 2267712"/>
                <a:gd name="connsiteY49" fmla="*/ 1005938 h 1729919"/>
                <a:gd name="connsiteX50" fmla="*/ 1056894 w 2267712"/>
                <a:gd name="connsiteY50" fmla="*/ 1005939 h 1729919"/>
                <a:gd name="connsiteX51" fmla="*/ 1086322 w 2267712"/>
                <a:gd name="connsiteY51" fmla="*/ 1004453 h 1729919"/>
                <a:gd name="connsiteX52" fmla="*/ 1691630 w 2267712"/>
                <a:gd name="connsiteY52" fmla="*/ 751359 h 1729919"/>
                <a:gd name="connsiteX53" fmla="*/ 1716903 w 2267712"/>
                <a:gd name="connsiteY53" fmla="*/ 728386 h 1729919"/>
                <a:gd name="connsiteX54" fmla="*/ 1772149 w 2267712"/>
                <a:gd name="connsiteY54" fmla="*/ 678169 h 1729919"/>
                <a:gd name="connsiteX55" fmla="*/ 2081212 w 2267712"/>
                <a:gd name="connsiteY55" fmla="*/ 104853 h 172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67712" h="1729919">
                  <a:moveTo>
                    <a:pt x="7036" y="472236"/>
                  </a:moveTo>
                  <a:lnTo>
                    <a:pt x="30181" y="510339"/>
                  </a:lnTo>
                  <a:cubicBezTo>
                    <a:pt x="70933" y="570668"/>
                    <a:pt x="117338" y="626865"/>
                    <a:pt x="168635" y="678168"/>
                  </a:cubicBezTo>
                  <a:lnTo>
                    <a:pt x="173008" y="682144"/>
                  </a:lnTo>
                  <a:lnTo>
                    <a:pt x="76686" y="667441"/>
                  </a:lnTo>
                  <a:lnTo>
                    <a:pt x="2650" y="648403"/>
                  </a:lnTo>
                  <a:lnTo>
                    <a:pt x="0" y="595923"/>
                  </a:lnTo>
                  <a:cubicBezTo>
                    <a:pt x="0" y="556780"/>
                    <a:pt x="1983" y="518100"/>
                    <a:pt x="5854" y="479979"/>
                  </a:cubicBezTo>
                  <a:close/>
                  <a:moveTo>
                    <a:pt x="2097212" y="0"/>
                  </a:moveTo>
                  <a:lnTo>
                    <a:pt x="2130862" y="55395"/>
                  </a:lnTo>
                  <a:cubicBezTo>
                    <a:pt x="2218137" y="216074"/>
                    <a:pt x="2267712" y="400209"/>
                    <a:pt x="2267712" y="595924"/>
                  </a:cubicBezTo>
                  <a:cubicBezTo>
                    <a:pt x="2267712" y="987354"/>
                    <a:pt x="2069413" y="1332464"/>
                    <a:pt x="1767806" y="1536250"/>
                  </a:cubicBezTo>
                  <a:lnTo>
                    <a:pt x="1741120" y="1552465"/>
                  </a:lnTo>
                  <a:lnTo>
                    <a:pt x="1674319" y="1593052"/>
                  </a:lnTo>
                  <a:cubicBezTo>
                    <a:pt x="1513659" y="1680338"/>
                    <a:pt x="1329547" y="1729919"/>
                    <a:pt x="1133856" y="1729919"/>
                  </a:cubicBezTo>
                  <a:cubicBezTo>
                    <a:pt x="1094718" y="1729919"/>
                    <a:pt x="1056043" y="1727936"/>
                    <a:pt x="1017926" y="1724064"/>
                  </a:cubicBezTo>
                  <a:lnTo>
                    <a:pt x="934742" y="1711367"/>
                  </a:lnTo>
                  <a:lnTo>
                    <a:pt x="981445" y="1614405"/>
                  </a:lnTo>
                  <a:cubicBezTo>
                    <a:pt x="995789" y="1580488"/>
                    <a:pt x="1008530" y="1545727"/>
                    <a:pt x="1019573" y="1510219"/>
                  </a:cubicBezTo>
                  <a:lnTo>
                    <a:pt x="1028821" y="1474248"/>
                  </a:lnTo>
                  <a:lnTo>
                    <a:pt x="1034852" y="1456405"/>
                  </a:lnTo>
                  <a:lnTo>
                    <a:pt x="1038114" y="1438100"/>
                  </a:lnTo>
                  <a:lnTo>
                    <a:pt x="1047513" y="1401543"/>
                  </a:lnTo>
                  <a:cubicBezTo>
                    <a:pt x="1062617" y="1327723"/>
                    <a:pt x="1070549" y="1251289"/>
                    <a:pt x="1070549" y="1173003"/>
                  </a:cubicBezTo>
                  <a:lnTo>
                    <a:pt x="1070549" y="1173003"/>
                  </a:lnTo>
                  <a:lnTo>
                    <a:pt x="1064695" y="1288947"/>
                  </a:lnTo>
                  <a:lnTo>
                    <a:pt x="1038114" y="1438100"/>
                  </a:lnTo>
                  <a:lnTo>
                    <a:pt x="1028821" y="1474248"/>
                  </a:lnTo>
                  <a:lnTo>
                    <a:pt x="981445" y="1614404"/>
                  </a:lnTo>
                  <a:lnTo>
                    <a:pt x="934742" y="1711366"/>
                  </a:lnTo>
                  <a:lnTo>
                    <a:pt x="905345" y="1706879"/>
                  </a:lnTo>
                  <a:cubicBezTo>
                    <a:pt x="683911" y="1661562"/>
                    <a:pt x="485990" y="1551688"/>
                    <a:pt x="332099" y="1397779"/>
                  </a:cubicBezTo>
                  <a:lnTo>
                    <a:pt x="305197" y="1368175"/>
                  </a:lnTo>
                  <a:lnTo>
                    <a:pt x="258918" y="1317249"/>
                  </a:lnTo>
                  <a:cubicBezTo>
                    <a:pt x="166488" y="1205237"/>
                    <a:pt x="95148" y="1075174"/>
                    <a:pt x="50976" y="933138"/>
                  </a:cubicBezTo>
                  <a:lnTo>
                    <a:pt x="50781" y="932383"/>
                  </a:lnTo>
                  <a:lnTo>
                    <a:pt x="23036" y="824464"/>
                  </a:lnTo>
                  <a:cubicBezTo>
                    <a:pt x="15484" y="787554"/>
                    <a:pt x="9725" y="749990"/>
                    <a:pt x="5854" y="711868"/>
                  </a:cubicBezTo>
                  <a:lnTo>
                    <a:pt x="2650" y="648404"/>
                  </a:lnTo>
                  <a:lnTo>
                    <a:pt x="76686" y="667442"/>
                  </a:lnTo>
                  <a:lnTo>
                    <a:pt x="173008" y="682145"/>
                  </a:lnTo>
                  <a:lnTo>
                    <a:pt x="249154" y="751359"/>
                  </a:lnTo>
                  <a:lnTo>
                    <a:pt x="305196" y="793272"/>
                  </a:lnTo>
                  <a:lnTo>
                    <a:pt x="305197" y="793271"/>
                  </a:lnTo>
                  <a:lnTo>
                    <a:pt x="336442" y="816638"/>
                  </a:lnTo>
                  <a:cubicBezTo>
                    <a:pt x="396764" y="857396"/>
                    <a:pt x="461218" y="892501"/>
                    <a:pt x="529044" y="921192"/>
                  </a:cubicBezTo>
                  <a:lnTo>
                    <a:pt x="559612" y="932382"/>
                  </a:lnTo>
                  <a:lnTo>
                    <a:pt x="633218" y="959325"/>
                  </a:lnTo>
                  <a:cubicBezTo>
                    <a:pt x="739731" y="992458"/>
                    <a:pt x="852977" y="1010307"/>
                    <a:pt x="970392" y="1010307"/>
                  </a:cubicBezTo>
                  <a:lnTo>
                    <a:pt x="1056894" y="1005938"/>
                  </a:lnTo>
                  <a:lnTo>
                    <a:pt x="1056894" y="1005939"/>
                  </a:lnTo>
                  <a:lnTo>
                    <a:pt x="1086322" y="1004453"/>
                  </a:lnTo>
                  <a:cubicBezTo>
                    <a:pt x="1315024" y="981225"/>
                    <a:pt x="1523632" y="890020"/>
                    <a:pt x="1691630" y="751359"/>
                  </a:cubicBezTo>
                  <a:lnTo>
                    <a:pt x="1716903" y="728386"/>
                  </a:lnTo>
                  <a:lnTo>
                    <a:pt x="1772149" y="678169"/>
                  </a:lnTo>
                  <a:cubicBezTo>
                    <a:pt x="1926040" y="524259"/>
                    <a:pt x="2035900" y="326314"/>
                    <a:pt x="2081212" y="104853"/>
                  </a:cubicBezTo>
                  <a:close/>
                </a:path>
              </a:pathLst>
            </a:custGeom>
            <a:solidFill>
              <a:srgbClr val="36A2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DCA18082-3DD1-0383-4697-DF6D7F093CDA}"/>
                </a:ext>
              </a:extLst>
            </p:cNvPr>
            <p:cNvSpPr/>
            <p:nvPr/>
          </p:nvSpPr>
          <p:spPr>
            <a:xfrm>
              <a:off x="7889417" y="3246792"/>
              <a:ext cx="1931238" cy="2259654"/>
            </a:xfrm>
            <a:custGeom>
              <a:avLst/>
              <a:gdLst>
                <a:gd name="connsiteX0" fmla="*/ 1462577 w 1931238"/>
                <a:gd name="connsiteY0" fmla="*/ 319828 h 2259654"/>
                <a:gd name="connsiteX1" fmla="*/ 1578507 w 1931238"/>
                <a:gd name="connsiteY1" fmla="*/ 325683 h 2259654"/>
                <a:gd name="connsiteX2" fmla="*/ 1594764 w 1931238"/>
                <a:gd name="connsiteY2" fmla="*/ 328165 h 2259654"/>
                <a:gd name="connsiteX3" fmla="*/ 1599139 w 1931238"/>
                <a:gd name="connsiteY3" fmla="*/ 332141 h 2259654"/>
                <a:gd name="connsiteX4" fmla="*/ 1925384 w 1931238"/>
                <a:gd name="connsiteY4" fmla="*/ 1018052 h 2259654"/>
                <a:gd name="connsiteX5" fmla="*/ 1928588 w 1931238"/>
                <a:gd name="connsiteY5" fmla="*/ 1081517 h 2259654"/>
                <a:gd name="connsiteX6" fmla="*/ 1931238 w 1931238"/>
                <a:gd name="connsiteY6" fmla="*/ 1133996 h 2259654"/>
                <a:gd name="connsiteX7" fmla="*/ 1737593 w 1931238"/>
                <a:gd name="connsiteY7" fmla="*/ 1768023 h 2259654"/>
                <a:gd name="connsiteX8" fmla="*/ 1735358 w 1931238"/>
                <a:gd name="connsiteY8" fmla="*/ 1771012 h 2259654"/>
                <a:gd name="connsiteX9" fmla="*/ 1672320 w 1931238"/>
                <a:gd name="connsiteY9" fmla="*/ 1855322 h 2259654"/>
                <a:gd name="connsiteX10" fmla="*/ 1431332 w 1931238"/>
                <a:gd name="connsiteY10" fmla="*/ 2074322 h 2259654"/>
                <a:gd name="connsiteX11" fmla="*/ 1366855 w 1931238"/>
                <a:gd name="connsiteY11" fmla="*/ 2113498 h 2259654"/>
                <a:gd name="connsiteX12" fmla="*/ 1366854 w 1931238"/>
                <a:gd name="connsiteY12" fmla="*/ 2113498 h 2259654"/>
                <a:gd name="connsiteX13" fmla="*/ 1337845 w 1931238"/>
                <a:gd name="connsiteY13" fmla="*/ 2131123 h 2259654"/>
                <a:gd name="connsiteX14" fmla="*/ 1134556 w 1931238"/>
                <a:gd name="connsiteY14" fmla="*/ 2217008 h 2259654"/>
                <a:gd name="connsiteX15" fmla="*/ 1099928 w 1931238"/>
                <a:gd name="connsiteY15" fmla="*/ 2225913 h 2259654"/>
                <a:gd name="connsiteX16" fmla="*/ 1025893 w 1931238"/>
                <a:gd name="connsiteY16" fmla="*/ 2244951 h 2259654"/>
                <a:gd name="connsiteX17" fmla="*/ 929569 w 1931238"/>
                <a:gd name="connsiteY17" fmla="*/ 2259654 h 2259654"/>
                <a:gd name="connsiteX18" fmla="*/ 933943 w 1931238"/>
                <a:gd name="connsiteY18" fmla="*/ 2255678 h 2259654"/>
                <a:gd name="connsiteX19" fmla="*/ 1072397 w 1931238"/>
                <a:gd name="connsiteY19" fmla="*/ 2087849 h 2259654"/>
                <a:gd name="connsiteX20" fmla="*/ 1095542 w 1931238"/>
                <a:gd name="connsiteY20" fmla="*/ 2049746 h 2259654"/>
                <a:gd name="connsiteX21" fmla="*/ 1129192 w 1931238"/>
                <a:gd name="connsiteY21" fmla="*/ 1994351 h 2259654"/>
                <a:gd name="connsiteX22" fmla="*/ 1175389 w 1931238"/>
                <a:gd name="connsiteY22" fmla="*/ 1898439 h 2259654"/>
                <a:gd name="connsiteX23" fmla="*/ 1175389 w 1931238"/>
                <a:gd name="connsiteY23" fmla="*/ 1898439 h 2259654"/>
                <a:gd name="connsiteX24" fmla="*/ 1176938 w 1931238"/>
                <a:gd name="connsiteY24" fmla="*/ 1895225 h 2259654"/>
                <a:gd name="connsiteX25" fmla="*/ 1243006 w 1931238"/>
                <a:gd name="connsiteY25" fmla="*/ 1682363 h 2259654"/>
                <a:gd name="connsiteX26" fmla="*/ 1252387 w 1931238"/>
                <a:gd name="connsiteY26" fmla="*/ 1620887 h 2259654"/>
                <a:gd name="connsiteX27" fmla="*/ 1260188 w 1931238"/>
                <a:gd name="connsiteY27" fmla="*/ 1569767 h 2259654"/>
                <a:gd name="connsiteX28" fmla="*/ 1266042 w 1931238"/>
                <a:gd name="connsiteY28" fmla="*/ 1453823 h 2259654"/>
                <a:gd name="connsiteX29" fmla="*/ 1243006 w 1931238"/>
                <a:gd name="connsiteY29" fmla="*/ 1225283 h 2259654"/>
                <a:gd name="connsiteX30" fmla="*/ 1215261 w 1931238"/>
                <a:gd name="connsiteY30" fmla="*/ 1117365 h 2259654"/>
                <a:gd name="connsiteX31" fmla="*/ 1215066 w 1931238"/>
                <a:gd name="connsiteY31" fmla="*/ 1116608 h 2259654"/>
                <a:gd name="connsiteX32" fmla="*/ 853424 w 1931238"/>
                <a:gd name="connsiteY32" fmla="*/ 578777 h 2259654"/>
                <a:gd name="connsiteX33" fmla="*/ 797382 w 1931238"/>
                <a:gd name="connsiteY33" fmla="*/ 536865 h 2259654"/>
                <a:gd name="connsiteX34" fmla="*/ 828627 w 1931238"/>
                <a:gd name="connsiteY34" fmla="*/ 513497 h 2259654"/>
                <a:gd name="connsiteX35" fmla="*/ 1462577 w 1931238"/>
                <a:gd name="connsiteY35" fmla="*/ 319828 h 2259654"/>
                <a:gd name="connsiteX36" fmla="*/ 797382 w 1931238"/>
                <a:gd name="connsiteY36" fmla="*/ 0 h 2259654"/>
                <a:gd name="connsiteX37" fmla="*/ 1518620 w 1931238"/>
                <a:gd name="connsiteY37" fmla="*/ 258949 h 2259654"/>
                <a:gd name="connsiteX38" fmla="*/ 1594764 w 1931238"/>
                <a:gd name="connsiteY38" fmla="*/ 328164 h 2259654"/>
                <a:gd name="connsiteX39" fmla="*/ 1578507 w 1931238"/>
                <a:gd name="connsiteY39" fmla="*/ 325682 h 2259654"/>
                <a:gd name="connsiteX40" fmla="*/ 1462577 w 1931238"/>
                <a:gd name="connsiteY40" fmla="*/ 319827 h 2259654"/>
                <a:gd name="connsiteX41" fmla="*/ 828627 w 1931238"/>
                <a:gd name="connsiteY41" fmla="*/ 513496 h 2259654"/>
                <a:gd name="connsiteX42" fmla="*/ 797382 w 1931238"/>
                <a:gd name="connsiteY42" fmla="*/ 536864 h 2259654"/>
                <a:gd name="connsiteX43" fmla="*/ 766136 w 1931238"/>
                <a:gd name="connsiteY43" fmla="*/ 513496 h 2259654"/>
                <a:gd name="connsiteX44" fmla="*/ 132186 w 1931238"/>
                <a:gd name="connsiteY44" fmla="*/ 319827 h 2259654"/>
                <a:gd name="connsiteX45" fmla="*/ 16256 w 1931238"/>
                <a:gd name="connsiteY45" fmla="*/ 325682 h 2259654"/>
                <a:gd name="connsiteX46" fmla="*/ 0 w 1931238"/>
                <a:gd name="connsiteY46" fmla="*/ 328163 h 2259654"/>
                <a:gd name="connsiteX47" fmla="*/ 76144 w 1931238"/>
                <a:gd name="connsiteY47" fmla="*/ 258949 h 2259654"/>
                <a:gd name="connsiteX48" fmla="*/ 797382 w 1931238"/>
                <a:gd name="connsiteY48" fmla="*/ 0 h 225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31238" h="2259654">
                  <a:moveTo>
                    <a:pt x="1462577" y="319828"/>
                  </a:moveTo>
                  <a:cubicBezTo>
                    <a:pt x="1501715" y="319828"/>
                    <a:pt x="1540390" y="321811"/>
                    <a:pt x="1578507" y="325683"/>
                  </a:cubicBezTo>
                  <a:lnTo>
                    <a:pt x="1594764" y="328165"/>
                  </a:lnTo>
                  <a:lnTo>
                    <a:pt x="1599139" y="332141"/>
                  </a:lnTo>
                  <a:cubicBezTo>
                    <a:pt x="1778678" y="511702"/>
                    <a:pt x="1898287" y="751201"/>
                    <a:pt x="1925384" y="1018052"/>
                  </a:cubicBezTo>
                  <a:lnTo>
                    <a:pt x="1928588" y="1081517"/>
                  </a:lnTo>
                  <a:lnTo>
                    <a:pt x="1931238" y="1133996"/>
                  </a:lnTo>
                  <a:cubicBezTo>
                    <a:pt x="1931238" y="1368854"/>
                    <a:pt x="1859850" y="1587037"/>
                    <a:pt x="1737593" y="1768023"/>
                  </a:cubicBezTo>
                  <a:lnTo>
                    <a:pt x="1735358" y="1771012"/>
                  </a:lnTo>
                  <a:lnTo>
                    <a:pt x="1672320" y="1855322"/>
                  </a:lnTo>
                  <a:cubicBezTo>
                    <a:pt x="1602998" y="1939331"/>
                    <a:pt x="1521814" y="2013187"/>
                    <a:pt x="1431332" y="2074322"/>
                  </a:cubicBezTo>
                  <a:lnTo>
                    <a:pt x="1366855" y="2113498"/>
                  </a:lnTo>
                  <a:lnTo>
                    <a:pt x="1366854" y="2113498"/>
                  </a:lnTo>
                  <a:lnTo>
                    <a:pt x="1337845" y="2131123"/>
                  </a:lnTo>
                  <a:cubicBezTo>
                    <a:pt x="1273581" y="2166038"/>
                    <a:pt x="1205565" y="2194919"/>
                    <a:pt x="1134556" y="2217008"/>
                  </a:cubicBezTo>
                  <a:lnTo>
                    <a:pt x="1099928" y="2225913"/>
                  </a:lnTo>
                  <a:lnTo>
                    <a:pt x="1025893" y="2244951"/>
                  </a:lnTo>
                  <a:lnTo>
                    <a:pt x="929569" y="2259654"/>
                  </a:lnTo>
                  <a:lnTo>
                    <a:pt x="933943" y="2255678"/>
                  </a:lnTo>
                  <a:cubicBezTo>
                    <a:pt x="985240" y="2204375"/>
                    <a:pt x="1031645" y="2148178"/>
                    <a:pt x="1072397" y="2087849"/>
                  </a:cubicBezTo>
                  <a:lnTo>
                    <a:pt x="1095542" y="2049746"/>
                  </a:lnTo>
                  <a:lnTo>
                    <a:pt x="1129192" y="1994351"/>
                  </a:lnTo>
                  <a:lnTo>
                    <a:pt x="1175389" y="1898439"/>
                  </a:lnTo>
                  <a:lnTo>
                    <a:pt x="1175389" y="1898439"/>
                  </a:lnTo>
                  <a:lnTo>
                    <a:pt x="1176938" y="1895225"/>
                  </a:lnTo>
                  <a:cubicBezTo>
                    <a:pt x="1205626" y="1827391"/>
                    <a:pt x="1227902" y="1756183"/>
                    <a:pt x="1243006" y="1682363"/>
                  </a:cubicBezTo>
                  <a:lnTo>
                    <a:pt x="1252387" y="1620887"/>
                  </a:lnTo>
                  <a:lnTo>
                    <a:pt x="1260188" y="1569767"/>
                  </a:lnTo>
                  <a:cubicBezTo>
                    <a:pt x="1264059" y="1531646"/>
                    <a:pt x="1266042" y="1492966"/>
                    <a:pt x="1266042" y="1453823"/>
                  </a:cubicBezTo>
                  <a:cubicBezTo>
                    <a:pt x="1266042" y="1375537"/>
                    <a:pt x="1258110" y="1299104"/>
                    <a:pt x="1243006" y="1225283"/>
                  </a:cubicBezTo>
                  <a:lnTo>
                    <a:pt x="1215261" y="1117365"/>
                  </a:lnTo>
                  <a:lnTo>
                    <a:pt x="1215066" y="1116608"/>
                  </a:lnTo>
                  <a:cubicBezTo>
                    <a:pt x="1148808" y="903555"/>
                    <a:pt x="1021421" y="717438"/>
                    <a:pt x="853424" y="578777"/>
                  </a:cubicBezTo>
                  <a:lnTo>
                    <a:pt x="797382" y="536865"/>
                  </a:lnTo>
                  <a:lnTo>
                    <a:pt x="828627" y="513497"/>
                  </a:lnTo>
                  <a:cubicBezTo>
                    <a:pt x="1009592" y="391224"/>
                    <a:pt x="1227748" y="319828"/>
                    <a:pt x="1462577" y="319828"/>
                  </a:cubicBezTo>
                  <a:close/>
                  <a:moveTo>
                    <a:pt x="797382" y="0"/>
                  </a:moveTo>
                  <a:cubicBezTo>
                    <a:pt x="1071349" y="0"/>
                    <a:pt x="1322622" y="97178"/>
                    <a:pt x="1518620" y="258949"/>
                  </a:cubicBezTo>
                  <a:lnTo>
                    <a:pt x="1594764" y="328164"/>
                  </a:lnTo>
                  <a:lnTo>
                    <a:pt x="1578507" y="325682"/>
                  </a:lnTo>
                  <a:cubicBezTo>
                    <a:pt x="1540390" y="321810"/>
                    <a:pt x="1501715" y="319827"/>
                    <a:pt x="1462577" y="319827"/>
                  </a:cubicBezTo>
                  <a:cubicBezTo>
                    <a:pt x="1227748" y="319827"/>
                    <a:pt x="1009592" y="391223"/>
                    <a:pt x="828627" y="513496"/>
                  </a:cubicBezTo>
                  <a:lnTo>
                    <a:pt x="797382" y="536864"/>
                  </a:lnTo>
                  <a:lnTo>
                    <a:pt x="766136" y="513496"/>
                  </a:lnTo>
                  <a:cubicBezTo>
                    <a:pt x="585171" y="391223"/>
                    <a:pt x="367015" y="319827"/>
                    <a:pt x="132186" y="319827"/>
                  </a:cubicBezTo>
                  <a:cubicBezTo>
                    <a:pt x="93048" y="319827"/>
                    <a:pt x="54373" y="321810"/>
                    <a:pt x="16256" y="325682"/>
                  </a:cubicBezTo>
                  <a:lnTo>
                    <a:pt x="0" y="328163"/>
                  </a:lnTo>
                  <a:lnTo>
                    <a:pt x="76144" y="258949"/>
                  </a:lnTo>
                  <a:cubicBezTo>
                    <a:pt x="272142" y="97178"/>
                    <a:pt x="523415" y="0"/>
                    <a:pt x="797382" y="0"/>
                  </a:cubicBezTo>
                  <a:close/>
                </a:path>
              </a:pathLst>
            </a:custGeom>
            <a:solidFill>
              <a:srgbClr val="C61E2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520EB15-D908-76D2-07CD-F9D7DB1C9F36}"/>
                </a:ext>
              </a:extLst>
            </p:cNvPr>
            <p:cNvSpPr/>
            <p:nvPr/>
          </p:nvSpPr>
          <p:spPr>
            <a:xfrm>
              <a:off x="8554611" y="3574956"/>
              <a:ext cx="1931240" cy="2259652"/>
            </a:xfrm>
            <a:custGeom>
              <a:avLst/>
              <a:gdLst>
                <a:gd name="connsiteX0" fmla="*/ 929571 w 1931240"/>
                <a:gd name="connsiteY0" fmla="*/ 0 h 2259652"/>
                <a:gd name="connsiteX1" fmla="*/ 1025895 w 1931240"/>
                <a:gd name="connsiteY1" fmla="*/ 14702 h 2259652"/>
                <a:gd name="connsiteX2" fmla="*/ 1931240 w 1931240"/>
                <a:gd name="connsiteY2" fmla="*/ 1125658 h 2259652"/>
                <a:gd name="connsiteX3" fmla="*/ 1925386 w 1931240"/>
                <a:gd name="connsiteY3" fmla="*/ 1241602 h 2259652"/>
                <a:gd name="connsiteX4" fmla="*/ 1924204 w 1931240"/>
                <a:gd name="connsiteY4" fmla="*/ 1249345 h 2259652"/>
                <a:gd name="connsiteX5" fmla="*/ 1908204 w 1931240"/>
                <a:gd name="connsiteY5" fmla="*/ 1354198 h 2259652"/>
                <a:gd name="connsiteX6" fmla="*/ 1599141 w 1931240"/>
                <a:gd name="connsiteY6" fmla="*/ 1927514 h 2259652"/>
                <a:gd name="connsiteX7" fmla="*/ 1543895 w 1931240"/>
                <a:gd name="connsiteY7" fmla="*/ 1977731 h 2259652"/>
                <a:gd name="connsiteX8" fmla="*/ 1518622 w 1931240"/>
                <a:gd name="connsiteY8" fmla="*/ 2000704 h 2259652"/>
                <a:gd name="connsiteX9" fmla="*/ 913314 w 1931240"/>
                <a:gd name="connsiteY9" fmla="*/ 2253798 h 2259652"/>
                <a:gd name="connsiteX10" fmla="*/ 883886 w 1931240"/>
                <a:gd name="connsiteY10" fmla="*/ 2255284 h 2259652"/>
                <a:gd name="connsiteX11" fmla="*/ 883886 w 1931240"/>
                <a:gd name="connsiteY11" fmla="*/ 2255283 h 2259652"/>
                <a:gd name="connsiteX12" fmla="*/ 797384 w 1931240"/>
                <a:gd name="connsiteY12" fmla="*/ 2259652 h 2259652"/>
                <a:gd name="connsiteX13" fmla="*/ 460210 w 1931240"/>
                <a:gd name="connsiteY13" fmla="*/ 2208670 h 2259652"/>
                <a:gd name="connsiteX14" fmla="*/ 386604 w 1931240"/>
                <a:gd name="connsiteY14" fmla="*/ 2181727 h 2259652"/>
                <a:gd name="connsiteX15" fmla="*/ 386604 w 1931240"/>
                <a:gd name="connsiteY15" fmla="*/ 2181728 h 2259652"/>
                <a:gd name="connsiteX16" fmla="*/ 356036 w 1931240"/>
                <a:gd name="connsiteY16" fmla="*/ 2170538 h 2259652"/>
                <a:gd name="connsiteX17" fmla="*/ 163434 w 1931240"/>
                <a:gd name="connsiteY17" fmla="*/ 2065984 h 2259652"/>
                <a:gd name="connsiteX18" fmla="*/ 132189 w 1931240"/>
                <a:gd name="connsiteY18" fmla="*/ 2042617 h 2259652"/>
                <a:gd name="connsiteX19" fmla="*/ 76146 w 1931240"/>
                <a:gd name="connsiteY19" fmla="*/ 2000704 h 2259652"/>
                <a:gd name="connsiteX20" fmla="*/ 0 w 1931240"/>
                <a:gd name="connsiteY20" fmla="*/ 1931490 h 2259652"/>
                <a:gd name="connsiteX21" fmla="*/ 16259 w 1931240"/>
                <a:gd name="connsiteY21" fmla="*/ 1933971 h 2259652"/>
                <a:gd name="connsiteX22" fmla="*/ 132189 w 1931240"/>
                <a:gd name="connsiteY22" fmla="*/ 1939826 h 2259652"/>
                <a:gd name="connsiteX23" fmla="*/ 248119 w 1931240"/>
                <a:gd name="connsiteY23" fmla="*/ 1933971 h 2259652"/>
                <a:gd name="connsiteX24" fmla="*/ 264376 w 1931240"/>
                <a:gd name="connsiteY24" fmla="*/ 1931490 h 2259652"/>
                <a:gd name="connsiteX25" fmla="*/ 360700 w 1931240"/>
                <a:gd name="connsiteY25" fmla="*/ 1916787 h 2259652"/>
                <a:gd name="connsiteX26" fmla="*/ 434735 w 1931240"/>
                <a:gd name="connsiteY26" fmla="*/ 1897749 h 2259652"/>
                <a:gd name="connsiteX27" fmla="*/ 434735 w 1931240"/>
                <a:gd name="connsiteY27" fmla="*/ 1897748 h 2259652"/>
                <a:gd name="connsiteX28" fmla="*/ 469363 w 1931240"/>
                <a:gd name="connsiteY28" fmla="*/ 1888843 h 2259652"/>
                <a:gd name="connsiteX29" fmla="*/ 672652 w 1931240"/>
                <a:gd name="connsiteY29" fmla="*/ 1802958 h 2259652"/>
                <a:gd name="connsiteX30" fmla="*/ 701662 w 1931240"/>
                <a:gd name="connsiteY30" fmla="*/ 1785332 h 2259652"/>
                <a:gd name="connsiteX31" fmla="*/ 701663 w 1931240"/>
                <a:gd name="connsiteY31" fmla="*/ 1785332 h 2259652"/>
                <a:gd name="connsiteX32" fmla="*/ 766139 w 1931240"/>
                <a:gd name="connsiteY32" fmla="*/ 1746157 h 2259652"/>
                <a:gd name="connsiteX33" fmla="*/ 1007127 w 1931240"/>
                <a:gd name="connsiteY33" fmla="*/ 1527157 h 2259652"/>
                <a:gd name="connsiteX34" fmla="*/ 1070165 w 1931240"/>
                <a:gd name="connsiteY34" fmla="*/ 1442847 h 2259652"/>
                <a:gd name="connsiteX35" fmla="*/ 1072400 w 1931240"/>
                <a:gd name="connsiteY35" fmla="*/ 1439858 h 2259652"/>
                <a:gd name="connsiteX36" fmla="*/ 1266045 w 1931240"/>
                <a:gd name="connsiteY36" fmla="*/ 805831 h 2259652"/>
                <a:gd name="connsiteX37" fmla="*/ 1263395 w 1931240"/>
                <a:gd name="connsiteY37" fmla="*/ 753352 h 2259652"/>
                <a:gd name="connsiteX38" fmla="*/ 1260191 w 1931240"/>
                <a:gd name="connsiteY38" fmla="*/ 689887 h 2259652"/>
                <a:gd name="connsiteX39" fmla="*/ 933946 w 1931240"/>
                <a:gd name="connsiteY39" fmla="*/ 3976 h 22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1240" h="2259652">
                  <a:moveTo>
                    <a:pt x="929571" y="0"/>
                  </a:moveTo>
                  <a:lnTo>
                    <a:pt x="1025895" y="14702"/>
                  </a:lnTo>
                  <a:cubicBezTo>
                    <a:pt x="1542574" y="120443"/>
                    <a:pt x="1931240" y="577656"/>
                    <a:pt x="1931240" y="1125658"/>
                  </a:cubicBezTo>
                  <a:cubicBezTo>
                    <a:pt x="1931240" y="1164801"/>
                    <a:pt x="1929257" y="1203481"/>
                    <a:pt x="1925386" y="1241602"/>
                  </a:cubicBezTo>
                  <a:lnTo>
                    <a:pt x="1924204" y="1249345"/>
                  </a:lnTo>
                  <a:lnTo>
                    <a:pt x="1908204" y="1354198"/>
                  </a:lnTo>
                  <a:cubicBezTo>
                    <a:pt x="1862892" y="1575659"/>
                    <a:pt x="1753032" y="1773604"/>
                    <a:pt x="1599141" y="1927514"/>
                  </a:cubicBezTo>
                  <a:lnTo>
                    <a:pt x="1543895" y="1977731"/>
                  </a:lnTo>
                  <a:lnTo>
                    <a:pt x="1518622" y="2000704"/>
                  </a:lnTo>
                  <a:cubicBezTo>
                    <a:pt x="1350624" y="2139365"/>
                    <a:pt x="1142016" y="2230570"/>
                    <a:pt x="913314" y="2253798"/>
                  </a:cubicBezTo>
                  <a:lnTo>
                    <a:pt x="883886" y="2255284"/>
                  </a:lnTo>
                  <a:lnTo>
                    <a:pt x="883886" y="2255283"/>
                  </a:lnTo>
                  <a:lnTo>
                    <a:pt x="797384" y="2259652"/>
                  </a:lnTo>
                  <a:cubicBezTo>
                    <a:pt x="679969" y="2259652"/>
                    <a:pt x="566723" y="2241803"/>
                    <a:pt x="460210" y="2208670"/>
                  </a:cubicBezTo>
                  <a:lnTo>
                    <a:pt x="386604" y="2181727"/>
                  </a:lnTo>
                  <a:lnTo>
                    <a:pt x="386604" y="2181728"/>
                  </a:lnTo>
                  <a:lnTo>
                    <a:pt x="356036" y="2170538"/>
                  </a:lnTo>
                  <a:cubicBezTo>
                    <a:pt x="288210" y="2141847"/>
                    <a:pt x="223756" y="2106742"/>
                    <a:pt x="163434" y="2065984"/>
                  </a:cubicBezTo>
                  <a:lnTo>
                    <a:pt x="132189" y="2042617"/>
                  </a:lnTo>
                  <a:lnTo>
                    <a:pt x="76146" y="2000704"/>
                  </a:lnTo>
                  <a:lnTo>
                    <a:pt x="0" y="1931490"/>
                  </a:lnTo>
                  <a:lnTo>
                    <a:pt x="16259" y="1933971"/>
                  </a:lnTo>
                  <a:cubicBezTo>
                    <a:pt x="54376" y="1937843"/>
                    <a:pt x="93051" y="1939826"/>
                    <a:pt x="132189" y="1939826"/>
                  </a:cubicBezTo>
                  <a:cubicBezTo>
                    <a:pt x="171327" y="1939826"/>
                    <a:pt x="210002" y="1937843"/>
                    <a:pt x="248119" y="1933971"/>
                  </a:cubicBezTo>
                  <a:lnTo>
                    <a:pt x="264376" y="1931490"/>
                  </a:lnTo>
                  <a:lnTo>
                    <a:pt x="360700" y="1916787"/>
                  </a:lnTo>
                  <a:lnTo>
                    <a:pt x="434735" y="1897749"/>
                  </a:lnTo>
                  <a:lnTo>
                    <a:pt x="434735" y="1897748"/>
                  </a:lnTo>
                  <a:lnTo>
                    <a:pt x="469363" y="1888843"/>
                  </a:lnTo>
                  <a:cubicBezTo>
                    <a:pt x="540372" y="1866754"/>
                    <a:pt x="608388" y="1837873"/>
                    <a:pt x="672652" y="1802958"/>
                  </a:cubicBezTo>
                  <a:lnTo>
                    <a:pt x="701662" y="1785332"/>
                  </a:lnTo>
                  <a:lnTo>
                    <a:pt x="701663" y="1785332"/>
                  </a:lnTo>
                  <a:lnTo>
                    <a:pt x="766139" y="1746157"/>
                  </a:lnTo>
                  <a:cubicBezTo>
                    <a:pt x="856621" y="1685022"/>
                    <a:pt x="937805" y="1611166"/>
                    <a:pt x="1007127" y="1527157"/>
                  </a:cubicBezTo>
                  <a:lnTo>
                    <a:pt x="1070165" y="1442847"/>
                  </a:lnTo>
                  <a:lnTo>
                    <a:pt x="1072400" y="1439858"/>
                  </a:lnTo>
                  <a:cubicBezTo>
                    <a:pt x="1194657" y="1258872"/>
                    <a:pt x="1266045" y="1040689"/>
                    <a:pt x="1266045" y="805831"/>
                  </a:cubicBezTo>
                  <a:lnTo>
                    <a:pt x="1263395" y="753352"/>
                  </a:lnTo>
                  <a:lnTo>
                    <a:pt x="1260191" y="689887"/>
                  </a:lnTo>
                  <a:cubicBezTo>
                    <a:pt x="1233094" y="423036"/>
                    <a:pt x="1113485" y="183537"/>
                    <a:pt x="933946" y="3976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</p:grpSp>
      <p:sp>
        <p:nvSpPr>
          <p:cNvPr id="170" name="Oval 169">
            <a:hlinkClick r:id="rId2" action="ppaction://hlinksldjump"/>
            <a:extLst>
              <a:ext uri="{FF2B5EF4-FFF2-40B4-BE49-F238E27FC236}">
                <a16:creationId xmlns:a16="http://schemas.microsoft.com/office/drawing/2014/main" id="{3985942D-F59A-540D-DE3F-1B96A1F1278C}"/>
              </a:ext>
            </a:extLst>
          </p:cNvPr>
          <p:cNvSpPr>
            <a:spLocks noChangeAspect="1"/>
          </p:cNvSpPr>
          <p:nvPr/>
        </p:nvSpPr>
        <p:spPr>
          <a:xfrm>
            <a:off x="2375447" y="3822875"/>
            <a:ext cx="540000" cy="540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5</a:t>
            </a:r>
            <a:endParaRPr lang="es-ES_tradnl" sz="2400" b="1" i="1" spc="100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Nunito Sans ExtraBold" pitchFamily="2" charset="7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4C99182-9645-4330-5783-52239DDFAB8F}"/>
              </a:ext>
            </a:extLst>
          </p:cNvPr>
          <p:cNvSpPr txBox="1"/>
          <p:nvPr/>
        </p:nvSpPr>
        <p:spPr>
          <a:xfrm>
            <a:off x="3066685" y="3836708"/>
            <a:ext cx="5596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Arquitectura</a:t>
            </a:r>
            <a:r>
              <a:rPr lang="en-US" sz="28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Serverless</a:t>
            </a:r>
            <a:endParaRPr lang="en-CR" sz="2800" dirty="0">
              <a:solidFill>
                <a:schemeClr val="bg1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0609E88-9A3A-2876-B9E8-02C5218E96FD}"/>
              </a:ext>
            </a:extLst>
          </p:cNvPr>
          <p:cNvSpPr txBox="1"/>
          <p:nvPr/>
        </p:nvSpPr>
        <p:spPr>
          <a:xfrm>
            <a:off x="2105834" y="4570137"/>
            <a:ext cx="88788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Uno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los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grandes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dolores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cabeza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Elasticsearch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siempre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fue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la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gestión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nodos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shards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versiones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 Con Elasticsearch Serverless,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estos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problemas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desaparecen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: la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infraestructura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se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administra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automáticamente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la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nube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 Ya disponible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AWS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pruebas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Azure,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esta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modalidad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simplifica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la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operación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libera 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los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equipos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tareas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repetitivas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riesgosas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</a:t>
            </a:r>
            <a:endParaRPr lang="en-CR" sz="2800" dirty="0">
              <a:solidFill>
                <a:schemeClr val="bg1"/>
              </a:solidFill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8639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6B67A-7B1E-A1CA-797F-9FCA8094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FE831C5-839D-D542-FB7C-DB1EDCAB160A}"/>
              </a:ext>
            </a:extLst>
          </p:cNvPr>
          <p:cNvGrpSpPr/>
          <p:nvPr/>
        </p:nvGrpSpPr>
        <p:grpSpPr>
          <a:xfrm>
            <a:off x="1524000" y="3201246"/>
            <a:ext cx="3925031" cy="3884508"/>
            <a:chOff x="6724284" y="3246792"/>
            <a:chExt cx="3925031" cy="3884508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22F8ADEF-DE8E-CB40-9428-FD7DEBD39210}"/>
                </a:ext>
              </a:extLst>
            </p:cNvPr>
            <p:cNvSpPr/>
            <p:nvPr/>
          </p:nvSpPr>
          <p:spPr>
            <a:xfrm>
              <a:off x="7184439" y="4863309"/>
              <a:ext cx="1502360" cy="2267991"/>
            </a:xfrm>
            <a:custGeom>
              <a:avLst/>
              <a:gdLst>
                <a:gd name="connsiteX0" fmla="*/ 90653 w 1502360"/>
                <a:gd name="connsiteY0" fmla="*/ 689379 h 2267991"/>
                <a:gd name="connsiteX1" fmla="*/ 115926 w 1502360"/>
                <a:gd name="connsiteY1" fmla="*/ 712352 h 2267991"/>
                <a:gd name="connsiteX2" fmla="*/ 721234 w 1502360"/>
                <a:gd name="connsiteY2" fmla="*/ 965446 h 2267991"/>
                <a:gd name="connsiteX3" fmla="*/ 750662 w 1502360"/>
                <a:gd name="connsiteY3" fmla="*/ 966932 h 2267991"/>
                <a:gd name="connsiteX4" fmla="*/ 742861 w 1502360"/>
                <a:gd name="connsiteY4" fmla="*/ 1018052 h 2267991"/>
                <a:gd name="connsiteX5" fmla="*/ 737007 w 1502360"/>
                <a:gd name="connsiteY5" fmla="*/ 1133996 h 2267991"/>
                <a:gd name="connsiteX6" fmla="*/ 826111 w 1502360"/>
                <a:gd name="connsiteY6" fmla="*/ 1575398 h 2267991"/>
                <a:gd name="connsiteX7" fmla="*/ 872814 w 1502360"/>
                <a:gd name="connsiteY7" fmla="*/ 1672360 h 2267991"/>
                <a:gd name="connsiteX8" fmla="*/ 873857 w 1502360"/>
                <a:gd name="connsiteY8" fmla="*/ 1674525 h 2267991"/>
                <a:gd name="connsiteX9" fmla="*/ 1429515 w 1502360"/>
                <a:gd name="connsiteY9" fmla="*/ 2178876 h 2267991"/>
                <a:gd name="connsiteX10" fmla="*/ 1502360 w 1502360"/>
                <a:gd name="connsiteY10" fmla="*/ 2205541 h 2267991"/>
                <a:gd name="connsiteX11" fmla="*/ 1471030 w 1502360"/>
                <a:gd name="connsiteY11" fmla="*/ 2217009 h 2267991"/>
                <a:gd name="connsiteX12" fmla="*/ 1133856 w 1502360"/>
                <a:gd name="connsiteY12" fmla="*/ 2267991 h 2267991"/>
                <a:gd name="connsiteX13" fmla="*/ 89104 w 1502360"/>
                <a:gd name="connsiteY13" fmla="*/ 1575398 h 2267991"/>
                <a:gd name="connsiteX14" fmla="*/ 66437 w 1502360"/>
                <a:gd name="connsiteY14" fmla="*/ 1513458 h 2267991"/>
                <a:gd name="connsiteX15" fmla="*/ 50976 w 1502360"/>
                <a:gd name="connsiteY15" fmla="*/ 1471211 h 2267991"/>
                <a:gd name="connsiteX16" fmla="*/ 0 w 1502360"/>
                <a:gd name="connsiteY16" fmla="*/ 1133996 h 2267991"/>
                <a:gd name="connsiteX17" fmla="*/ 89104 w 1502360"/>
                <a:gd name="connsiteY17" fmla="*/ 692594 h 2267991"/>
                <a:gd name="connsiteX18" fmla="*/ 1332970 w 1502360"/>
                <a:gd name="connsiteY18" fmla="*/ 18553 h 2267991"/>
                <a:gd name="connsiteX19" fmla="*/ 1362367 w 1502360"/>
                <a:gd name="connsiteY19" fmla="*/ 23040 h 2267991"/>
                <a:gd name="connsiteX20" fmla="*/ 1471030 w 1502360"/>
                <a:gd name="connsiteY20" fmla="*/ 50983 h 2267991"/>
                <a:gd name="connsiteX21" fmla="*/ 1502360 w 1502360"/>
                <a:gd name="connsiteY21" fmla="*/ 62451 h 2267991"/>
                <a:gd name="connsiteX22" fmla="*/ 1429515 w 1502360"/>
                <a:gd name="connsiteY22" fmla="*/ 89116 h 2267991"/>
                <a:gd name="connsiteX23" fmla="*/ 1330400 w 1502360"/>
                <a:gd name="connsiteY23" fmla="*/ 136868 h 2267991"/>
                <a:gd name="connsiteX24" fmla="*/ 1263599 w 1502360"/>
                <a:gd name="connsiteY24" fmla="*/ 177456 h 2267991"/>
                <a:gd name="connsiteX25" fmla="*/ 1286267 w 1502360"/>
                <a:gd name="connsiteY25" fmla="*/ 115515 h 2267991"/>
                <a:gd name="connsiteX26" fmla="*/ 1047354 w 1502360"/>
                <a:gd name="connsiteY26" fmla="*/ 4370 h 2267991"/>
                <a:gd name="connsiteX27" fmla="*/ 1056735 w 1502360"/>
                <a:gd name="connsiteY27" fmla="*/ 65846 h 2267991"/>
                <a:gd name="connsiteX28" fmla="*/ 1122803 w 1502360"/>
                <a:gd name="connsiteY28" fmla="*/ 278708 h 2267991"/>
                <a:gd name="connsiteX29" fmla="*/ 1124352 w 1502360"/>
                <a:gd name="connsiteY29" fmla="*/ 281923 h 2267991"/>
                <a:gd name="connsiteX30" fmla="*/ 1069106 w 1502360"/>
                <a:gd name="connsiteY30" fmla="*/ 332141 h 2267991"/>
                <a:gd name="connsiteX31" fmla="*/ 995925 w 1502360"/>
                <a:gd name="connsiteY31" fmla="*/ 412670 h 2267991"/>
                <a:gd name="connsiteX32" fmla="*/ 932887 w 1502360"/>
                <a:gd name="connsiteY32" fmla="*/ 496981 h 2267991"/>
                <a:gd name="connsiteX33" fmla="*/ 932886 w 1502360"/>
                <a:gd name="connsiteY33" fmla="*/ 496981 h 2267991"/>
                <a:gd name="connsiteX34" fmla="*/ 930652 w 1502360"/>
                <a:gd name="connsiteY34" fmla="*/ 499968 h 2267991"/>
                <a:gd name="connsiteX35" fmla="*/ 760043 w 1502360"/>
                <a:gd name="connsiteY35" fmla="*/ 905455 h 2267991"/>
                <a:gd name="connsiteX36" fmla="*/ 750662 w 1502360"/>
                <a:gd name="connsiteY36" fmla="*/ 966931 h 2267991"/>
                <a:gd name="connsiteX37" fmla="*/ 721234 w 1502360"/>
                <a:gd name="connsiteY37" fmla="*/ 965445 h 2267991"/>
                <a:gd name="connsiteX38" fmla="*/ 115926 w 1502360"/>
                <a:gd name="connsiteY38" fmla="*/ 712351 h 2267991"/>
                <a:gd name="connsiteX39" fmla="*/ 90653 w 1502360"/>
                <a:gd name="connsiteY39" fmla="*/ 689378 h 2267991"/>
                <a:gd name="connsiteX40" fmla="*/ 136850 w 1502360"/>
                <a:gd name="connsiteY40" fmla="*/ 593466 h 2267991"/>
                <a:gd name="connsiteX41" fmla="*/ 499906 w 1502360"/>
                <a:gd name="connsiteY41" fmla="*/ 193669 h 2267991"/>
                <a:gd name="connsiteX42" fmla="*/ 564383 w 1502360"/>
                <a:gd name="connsiteY42" fmla="*/ 154493 h 2267991"/>
                <a:gd name="connsiteX43" fmla="*/ 564383 w 1502360"/>
                <a:gd name="connsiteY43" fmla="*/ 154494 h 2267991"/>
                <a:gd name="connsiteX44" fmla="*/ 593393 w 1502360"/>
                <a:gd name="connsiteY44" fmla="*/ 136868 h 2267991"/>
                <a:gd name="connsiteX45" fmla="*/ 1017926 w 1502360"/>
                <a:gd name="connsiteY45" fmla="*/ 5856 h 2267991"/>
                <a:gd name="connsiteX46" fmla="*/ 1133856 w 1502360"/>
                <a:gd name="connsiteY46" fmla="*/ 0 h 2267991"/>
                <a:gd name="connsiteX47" fmla="*/ 1249786 w 1502360"/>
                <a:gd name="connsiteY47" fmla="*/ 5855 h 2267991"/>
                <a:gd name="connsiteX48" fmla="*/ 1332970 w 1502360"/>
                <a:gd name="connsiteY48" fmla="*/ 18552 h 2267991"/>
                <a:gd name="connsiteX49" fmla="*/ 1286267 w 1502360"/>
                <a:gd name="connsiteY49" fmla="*/ 115514 h 2267991"/>
                <a:gd name="connsiteX50" fmla="*/ 1263599 w 1502360"/>
                <a:gd name="connsiteY50" fmla="*/ 177455 h 2267991"/>
                <a:gd name="connsiteX51" fmla="*/ 1236913 w 1502360"/>
                <a:gd name="connsiteY51" fmla="*/ 193669 h 2267991"/>
                <a:gd name="connsiteX52" fmla="*/ 1149625 w 1502360"/>
                <a:gd name="connsiteY52" fmla="*/ 258949 h 2267991"/>
                <a:gd name="connsiteX53" fmla="*/ 1124352 w 1502360"/>
                <a:gd name="connsiteY53" fmla="*/ 281922 h 2267991"/>
                <a:gd name="connsiteX54" fmla="*/ 1122803 w 1502360"/>
                <a:gd name="connsiteY54" fmla="*/ 278707 h 2267991"/>
                <a:gd name="connsiteX55" fmla="*/ 1056735 w 1502360"/>
                <a:gd name="connsiteY55" fmla="*/ 65845 h 2267991"/>
                <a:gd name="connsiteX56" fmla="*/ 1047354 w 1502360"/>
                <a:gd name="connsiteY56" fmla="*/ 4369 h 226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502360" h="2267991">
                  <a:moveTo>
                    <a:pt x="90653" y="689379"/>
                  </a:moveTo>
                  <a:lnTo>
                    <a:pt x="115926" y="712352"/>
                  </a:lnTo>
                  <a:cubicBezTo>
                    <a:pt x="283924" y="851013"/>
                    <a:pt x="492533" y="942218"/>
                    <a:pt x="721234" y="965446"/>
                  </a:cubicBezTo>
                  <a:lnTo>
                    <a:pt x="750662" y="966932"/>
                  </a:lnTo>
                  <a:lnTo>
                    <a:pt x="742861" y="1018052"/>
                  </a:lnTo>
                  <a:cubicBezTo>
                    <a:pt x="738990" y="1056173"/>
                    <a:pt x="737007" y="1094853"/>
                    <a:pt x="737007" y="1133996"/>
                  </a:cubicBezTo>
                  <a:cubicBezTo>
                    <a:pt x="737007" y="1290568"/>
                    <a:pt x="768735" y="1439729"/>
                    <a:pt x="826111" y="1575398"/>
                  </a:cubicBezTo>
                  <a:lnTo>
                    <a:pt x="872814" y="1672360"/>
                  </a:lnTo>
                  <a:lnTo>
                    <a:pt x="873857" y="1674525"/>
                  </a:lnTo>
                  <a:cubicBezTo>
                    <a:pt x="996044" y="1899477"/>
                    <a:pt x="1192123" y="2078456"/>
                    <a:pt x="1429515" y="2178876"/>
                  </a:cubicBezTo>
                  <a:lnTo>
                    <a:pt x="1502360" y="2205541"/>
                  </a:lnTo>
                  <a:lnTo>
                    <a:pt x="1471030" y="2217009"/>
                  </a:lnTo>
                  <a:cubicBezTo>
                    <a:pt x="1364517" y="2250142"/>
                    <a:pt x="1251271" y="2267991"/>
                    <a:pt x="1133856" y="2267991"/>
                  </a:cubicBezTo>
                  <a:cubicBezTo>
                    <a:pt x="664198" y="2267991"/>
                    <a:pt x="261233" y="1982406"/>
                    <a:pt x="89104" y="1575398"/>
                  </a:cubicBezTo>
                  <a:lnTo>
                    <a:pt x="66437" y="1513458"/>
                  </a:lnTo>
                  <a:lnTo>
                    <a:pt x="50976" y="1471211"/>
                  </a:lnTo>
                  <a:cubicBezTo>
                    <a:pt x="17847" y="1364685"/>
                    <a:pt x="0" y="1251425"/>
                    <a:pt x="0" y="1133996"/>
                  </a:cubicBezTo>
                  <a:cubicBezTo>
                    <a:pt x="0" y="977424"/>
                    <a:pt x="31728" y="828264"/>
                    <a:pt x="89104" y="692594"/>
                  </a:cubicBezTo>
                  <a:close/>
                  <a:moveTo>
                    <a:pt x="1332970" y="18553"/>
                  </a:moveTo>
                  <a:lnTo>
                    <a:pt x="1362367" y="23040"/>
                  </a:lnTo>
                  <a:cubicBezTo>
                    <a:pt x="1399273" y="30593"/>
                    <a:pt x="1435526" y="39939"/>
                    <a:pt x="1471030" y="50983"/>
                  </a:cubicBezTo>
                  <a:lnTo>
                    <a:pt x="1502360" y="62451"/>
                  </a:lnTo>
                  <a:lnTo>
                    <a:pt x="1429515" y="89116"/>
                  </a:lnTo>
                  <a:cubicBezTo>
                    <a:pt x="1395602" y="103462"/>
                    <a:pt x="1362532" y="119411"/>
                    <a:pt x="1330400" y="136868"/>
                  </a:cubicBezTo>
                  <a:lnTo>
                    <a:pt x="1263599" y="177456"/>
                  </a:lnTo>
                  <a:lnTo>
                    <a:pt x="1286267" y="115515"/>
                  </a:lnTo>
                  <a:close/>
                  <a:moveTo>
                    <a:pt x="1047354" y="4370"/>
                  </a:moveTo>
                  <a:lnTo>
                    <a:pt x="1056735" y="65846"/>
                  </a:lnTo>
                  <a:cubicBezTo>
                    <a:pt x="1071839" y="139666"/>
                    <a:pt x="1094115" y="210874"/>
                    <a:pt x="1122803" y="278708"/>
                  </a:cubicBezTo>
                  <a:lnTo>
                    <a:pt x="1124352" y="281923"/>
                  </a:lnTo>
                  <a:lnTo>
                    <a:pt x="1069106" y="332141"/>
                  </a:lnTo>
                  <a:cubicBezTo>
                    <a:pt x="1043458" y="357792"/>
                    <a:pt x="1019032" y="384667"/>
                    <a:pt x="995925" y="412670"/>
                  </a:cubicBezTo>
                  <a:lnTo>
                    <a:pt x="932887" y="496981"/>
                  </a:lnTo>
                  <a:lnTo>
                    <a:pt x="932886" y="496981"/>
                  </a:lnTo>
                  <a:lnTo>
                    <a:pt x="930652" y="499968"/>
                  </a:lnTo>
                  <a:cubicBezTo>
                    <a:pt x="849147" y="620626"/>
                    <a:pt x="790251" y="757815"/>
                    <a:pt x="760043" y="905455"/>
                  </a:cubicBezTo>
                  <a:lnTo>
                    <a:pt x="750662" y="966931"/>
                  </a:lnTo>
                  <a:lnTo>
                    <a:pt x="721234" y="965445"/>
                  </a:lnTo>
                  <a:cubicBezTo>
                    <a:pt x="492533" y="942217"/>
                    <a:pt x="283924" y="851012"/>
                    <a:pt x="115926" y="712351"/>
                  </a:cubicBezTo>
                  <a:lnTo>
                    <a:pt x="90653" y="689378"/>
                  </a:lnTo>
                  <a:lnTo>
                    <a:pt x="136850" y="593466"/>
                  </a:lnTo>
                  <a:cubicBezTo>
                    <a:pt x="224126" y="432786"/>
                    <a:pt x="349103" y="295562"/>
                    <a:pt x="499906" y="193669"/>
                  </a:cubicBezTo>
                  <a:lnTo>
                    <a:pt x="564383" y="154493"/>
                  </a:lnTo>
                  <a:lnTo>
                    <a:pt x="564383" y="154494"/>
                  </a:lnTo>
                  <a:lnTo>
                    <a:pt x="593393" y="136868"/>
                  </a:lnTo>
                  <a:cubicBezTo>
                    <a:pt x="721921" y="67039"/>
                    <a:pt x="865459" y="21342"/>
                    <a:pt x="1017926" y="5856"/>
                  </a:cubicBezTo>
                  <a:close/>
                  <a:moveTo>
                    <a:pt x="1133856" y="0"/>
                  </a:moveTo>
                  <a:cubicBezTo>
                    <a:pt x="1172994" y="0"/>
                    <a:pt x="1211669" y="1983"/>
                    <a:pt x="1249786" y="5855"/>
                  </a:cubicBezTo>
                  <a:lnTo>
                    <a:pt x="1332970" y="18552"/>
                  </a:lnTo>
                  <a:lnTo>
                    <a:pt x="1286267" y="115514"/>
                  </a:lnTo>
                  <a:lnTo>
                    <a:pt x="1263599" y="177455"/>
                  </a:lnTo>
                  <a:lnTo>
                    <a:pt x="1236913" y="193669"/>
                  </a:lnTo>
                  <a:cubicBezTo>
                    <a:pt x="1206753" y="214048"/>
                    <a:pt x="1177625" y="235839"/>
                    <a:pt x="1149625" y="258949"/>
                  </a:cubicBezTo>
                  <a:lnTo>
                    <a:pt x="1124352" y="281922"/>
                  </a:lnTo>
                  <a:lnTo>
                    <a:pt x="1122803" y="278707"/>
                  </a:lnTo>
                  <a:cubicBezTo>
                    <a:pt x="1094115" y="210873"/>
                    <a:pt x="1071839" y="139665"/>
                    <a:pt x="1056735" y="65845"/>
                  </a:cubicBezTo>
                  <a:lnTo>
                    <a:pt x="1047354" y="4369"/>
                  </a:lnTo>
                  <a:close/>
                </a:path>
              </a:pathLst>
            </a:custGeom>
            <a:solidFill>
              <a:srgbClr val="9B59B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B36E4A0C-D0DE-1665-040A-CCF9EC08FFC2}"/>
                </a:ext>
              </a:extLst>
            </p:cNvPr>
            <p:cNvSpPr/>
            <p:nvPr/>
          </p:nvSpPr>
          <p:spPr>
            <a:xfrm>
              <a:off x="6724284" y="4286230"/>
              <a:ext cx="2201276" cy="2090537"/>
            </a:xfrm>
            <a:custGeom>
              <a:avLst/>
              <a:gdLst>
                <a:gd name="connsiteX0" fmla="*/ 1133856 w 2201276"/>
                <a:gd name="connsiteY0" fmla="*/ 0 h 2090537"/>
                <a:gd name="connsiteX1" fmla="*/ 1471030 w 2201276"/>
                <a:gd name="connsiteY1" fmla="*/ 50982 h 2090537"/>
                <a:gd name="connsiteX2" fmla="*/ 1544637 w 2201276"/>
                <a:gd name="connsiteY2" fmla="*/ 77926 h 2090537"/>
                <a:gd name="connsiteX3" fmla="*/ 1516891 w 2201276"/>
                <a:gd name="connsiteY3" fmla="*/ 185844 h 2090537"/>
                <a:gd name="connsiteX4" fmla="*/ 1493855 w 2201276"/>
                <a:gd name="connsiteY4" fmla="*/ 414384 h 2090537"/>
                <a:gd name="connsiteX5" fmla="*/ 1493855 w 2201276"/>
                <a:gd name="connsiteY5" fmla="*/ 414384 h 2090537"/>
                <a:gd name="connsiteX6" fmla="*/ 1516891 w 2201276"/>
                <a:gd name="connsiteY6" fmla="*/ 185845 h 2090537"/>
                <a:gd name="connsiteX7" fmla="*/ 1544637 w 2201276"/>
                <a:gd name="connsiteY7" fmla="*/ 77927 h 2090537"/>
                <a:gd name="connsiteX8" fmla="*/ 1575204 w 2201276"/>
                <a:gd name="connsiteY8" fmla="*/ 89116 h 2090537"/>
                <a:gd name="connsiteX9" fmla="*/ 1935613 w 2201276"/>
                <a:gd name="connsiteY9" fmla="*/ 332141 h 2090537"/>
                <a:gd name="connsiteX10" fmla="*/ 1962516 w 2201276"/>
                <a:gd name="connsiteY10" fmla="*/ 361745 h 2090537"/>
                <a:gd name="connsiteX11" fmla="*/ 2008794 w 2201276"/>
                <a:gd name="connsiteY11" fmla="*/ 412670 h 2090537"/>
                <a:gd name="connsiteX12" fmla="*/ 2130862 w 2201276"/>
                <a:gd name="connsiteY12" fmla="*/ 593467 h 2090537"/>
                <a:gd name="connsiteX13" fmla="*/ 2131905 w 2201276"/>
                <a:gd name="connsiteY13" fmla="*/ 595632 h 2090537"/>
                <a:gd name="connsiteX14" fmla="*/ 2178608 w 2201276"/>
                <a:gd name="connsiteY14" fmla="*/ 692594 h 2090537"/>
                <a:gd name="connsiteX15" fmla="*/ 2201276 w 2201276"/>
                <a:gd name="connsiteY15" fmla="*/ 754535 h 2090537"/>
                <a:gd name="connsiteX16" fmla="*/ 2134475 w 2201276"/>
                <a:gd name="connsiteY16" fmla="*/ 713947 h 2090537"/>
                <a:gd name="connsiteX17" fmla="*/ 2035360 w 2201276"/>
                <a:gd name="connsiteY17" fmla="*/ 666195 h 2090537"/>
                <a:gd name="connsiteX18" fmla="*/ 1962516 w 2201276"/>
                <a:gd name="connsiteY18" fmla="*/ 639530 h 2090537"/>
                <a:gd name="connsiteX19" fmla="*/ 1931186 w 2201276"/>
                <a:gd name="connsiteY19" fmla="*/ 628062 h 2090537"/>
                <a:gd name="connsiteX20" fmla="*/ 1822523 w 2201276"/>
                <a:gd name="connsiteY20" fmla="*/ 600119 h 2090537"/>
                <a:gd name="connsiteX21" fmla="*/ 1793126 w 2201276"/>
                <a:gd name="connsiteY21" fmla="*/ 595632 h 2090537"/>
                <a:gd name="connsiteX22" fmla="*/ 1709942 w 2201276"/>
                <a:gd name="connsiteY22" fmla="*/ 582935 h 2090537"/>
                <a:gd name="connsiteX23" fmla="*/ 1594012 w 2201276"/>
                <a:gd name="connsiteY23" fmla="*/ 577080 h 2090537"/>
                <a:gd name="connsiteX24" fmla="*/ 1507510 w 2201276"/>
                <a:gd name="connsiteY24" fmla="*/ 581449 h 2090537"/>
                <a:gd name="connsiteX25" fmla="*/ 1507510 w 2201276"/>
                <a:gd name="connsiteY25" fmla="*/ 581448 h 2090537"/>
                <a:gd name="connsiteX26" fmla="*/ 1478082 w 2201276"/>
                <a:gd name="connsiteY26" fmla="*/ 582934 h 2090537"/>
                <a:gd name="connsiteX27" fmla="*/ 1053549 w 2201276"/>
                <a:gd name="connsiteY27" fmla="*/ 713946 h 2090537"/>
                <a:gd name="connsiteX28" fmla="*/ 1024539 w 2201276"/>
                <a:gd name="connsiteY28" fmla="*/ 731572 h 2090537"/>
                <a:gd name="connsiteX29" fmla="*/ 1022305 w 2201276"/>
                <a:gd name="connsiteY29" fmla="*/ 728584 h 2090537"/>
                <a:gd name="connsiteX30" fmla="*/ 1022290 w 2201276"/>
                <a:gd name="connsiteY30" fmla="*/ 728560 h 2090537"/>
                <a:gd name="connsiteX31" fmla="*/ 948754 w 2201276"/>
                <a:gd name="connsiteY31" fmla="*/ 600606 h 2090537"/>
                <a:gd name="connsiteX32" fmla="*/ 930437 w 2201276"/>
                <a:gd name="connsiteY32" fmla="*/ 560722 h 2090537"/>
                <a:gd name="connsiteX33" fmla="*/ 889918 w 2201276"/>
                <a:gd name="connsiteY33" fmla="*/ 457873 h 2090537"/>
                <a:gd name="connsiteX34" fmla="*/ 875899 w 2201276"/>
                <a:gd name="connsiteY34" fmla="*/ 415557 h 2090537"/>
                <a:gd name="connsiteX35" fmla="*/ 841725 w 2201276"/>
                <a:gd name="connsiteY35" fmla="*/ 267256 h 2090537"/>
                <a:gd name="connsiteX36" fmla="*/ 841724 w 2201276"/>
                <a:gd name="connsiteY36" fmla="*/ 267254 h 2090537"/>
                <a:gd name="connsiteX37" fmla="*/ 833138 w 2201276"/>
                <a:gd name="connsiteY37" fmla="*/ 153756 h 2090537"/>
                <a:gd name="connsiteX38" fmla="*/ 828660 w 2201276"/>
                <a:gd name="connsiteY38" fmla="*/ 94557 h 2090537"/>
                <a:gd name="connsiteX39" fmla="*/ 828660 w 2201276"/>
                <a:gd name="connsiteY39" fmla="*/ 94558 h 2090537"/>
                <a:gd name="connsiteX40" fmla="*/ 833138 w 2201276"/>
                <a:gd name="connsiteY40" fmla="*/ 153756 h 2090537"/>
                <a:gd name="connsiteX41" fmla="*/ 841724 w 2201276"/>
                <a:gd name="connsiteY41" fmla="*/ 267253 h 2090537"/>
                <a:gd name="connsiteX42" fmla="*/ 841724 w 2201276"/>
                <a:gd name="connsiteY42" fmla="*/ 267254 h 2090537"/>
                <a:gd name="connsiteX43" fmla="*/ 841724 w 2201276"/>
                <a:gd name="connsiteY43" fmla="*/ 267254 h 2090537"/>
                <a:gd name="connsiteX44" fmla="*/ 841725 w 2201276"/>
                <a:gd name="connsiteY44" fmla="*/ 267256 h 2090537"/>
                <a:gd name="connsiteX45" fmla="*/ 867934 w 2201276"/>
                <a:gd name="connsiteY45" fmla="*/ 391514 h 2090537"/>
                <a:gd name="connsiteX46" fmla="*/ 875899 w 2201276"/>
                <a:gd name="connsiteY46" fmla="*/ 415557 h 2090537"/>
                <a:gd name="connsiteX47" fmla="*/ 879636 w 2201276"/>
                <a:gd name="connsiteY47" fmla="*/ 431773 h 2090537"/>
                <a:gd name="connsiteX48" fmla="*/ 889918 w 2201276"/>
                <a:gd name="connsiteY48" fmla="*/ 457873 h 2090537"/>
                <a:gd name="connsiteX49" fmla="*/ 907308 w 2201276"/>
                <a:gd name="connsiteY49" fmla="*/ 510364 h 2090537"/>
                <a:gd name="connsiteX50" fmla="*/ 930437 w 2201276"/>
                <a:gd name="connsiteY50" fmla="*/ 560722 h 2090537"/>
                <a:gd name="connsiteX51" fmla="*/ 940471 w 2201276"/>
                <a:gd name="connsiteY51" fmla="*/ 586192 h 2090537"/>
                <a:gd name="connsiteX52" fmla="*/ 948754 w 2201276"/>
                <a:gd name="connsiteY52" fmla="*/ 600606 h 2090537"/>
                <a:gd name="connsiteX53" fmla="*/ 959036 w 2201276"/>
                <a:gd name="connsiteY53" fmla="*/ 622992 h 2090537"/>
                <a:gd name="connsiteX54" fmla="*/ 1022290 w 2201276"/>
                <a:gd name="connsiteY54" fmla="*/ 728560 h 2090537"/>
                <a:gd name="connsiteX55" fmla="*/ 1022305 w 2201276"/>
                <a:gd name="connsiteY55" fmla="*/ 728585 h 2090537"/>
                <a:gd name="connsiteX56" fmla="*/ 1024539 w 2201276"/>
                <a:gd name="connsiteY56" fmla="*/ 731573 h 2090537"/>
                <a:gd name="connsiteX57" fmla="*/ 960062 w 2201276"/>
                <a:gd name="connsiteY57" fmla="*/ 770749 h 2090537"/>
                <a:gd name="connsiteX58" fmla="*/ 597006 w 2201276"/>
                <a:gd name="connsiteY58" fmla="*/ 1170546 h 2090537"/>
                <a:gd name="connsiteX59" fmla="*/ 550809 w 2201276"/>
                <a:gd name="connsiteY59" fmla="*/ 1266458 h 2090537"/>
                <a:gd name="connsiteX60" fmla="*/ 549260 w 2201276"/>
                <a:gd name="connsiteY60" fmla="*/ 1269673 h 2090537"/>
                <a:gd name="connsiteX61" fmla="*/ 460156 w 2201276"/>
                <a:gd name="connsiteY61" fmla="*/ 1711075 h 2090537"/>
                <a:gd name="connsiteX62" fmla="*/ 511132 w 2201276"/>
                <a:gd name="connsiteY62" fmla="*/ 2048290 h 2090537"/>
                <a:gd name="connsiteX63" fmla="*/ 526593 w 2201276"/>
                <a:gd name="connsiteY63" fmla="*/ 2090537 h 2090537"/>
                <a:gd name="connsiteX64" fmla="*/ 499906 w 2201276"/>
                <a:gd name="connsiteY64" fmla="*/ 2074322 h 2090537"/>
                <a:gd name="connsiteX65" fmla="*/ 0 w 2201276"/>
                <a:gd name="connsiteY65" fmla="*/ 1133996 h 2090537"/>
                <a:gd name="connsiteX66" fmla="*/ 136850 w 2201276"/>
                <a:gd name="connsiteY66" fmla="*/ 593467 h 2090537"/>
                <a:gd name="connsiteX67" fmla="*/ 170500 w 2201276"/>
                <a:gd name="connsiteY67" fmla="*/ 538072 h 2090537"/>
                <a:gd name="connsiteX68" fmla="*/ 193645 w 2201276"/>
                <a:gd name="connsiteY68" fmla="*/ 499969 h 2090537"/>
                <a:gd name="connsiteX69" fmla="*/ 796682 w 2201276"/>
                <a:gd name="connsiteY69" fmla="*/ 50983 h 2090537"/>
                <a:gd name="connsiteX70" fmla="*/ 831310 w 2201276"/>
                <a:gd name="connsiteY70" fmla="*/ 42079 h 2090537"/>
                <a:gd name="connsiteX71" fmla="*/ 831310 w 2201276"/>
                <a:gd name="connsiteY71" fmla="*/ 42078 h 2090537"/>
                <a:gd name="connsiteX72" fmla="*/ 905345 w 2201276"/>
                <a:gd name="connsiteY72" fmla="*/ 23039 h 2090537"/>
                <a:gd name="connsiteX73" fmla="*/ 1133856 w 2201276"/>
                <a:gd name="connsiteY73" fmla="*/ 0 h 20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201276" h="2090537">
                  <a:moveTo>
                    <a:pt x="1133856" y="0"/>
                  </a:moveTo>
                  <a:cubicBezTo>
                    <a:pt x="1251271" y="0"/>
                    <a:pt x="1364517" y="17849"/>
                    <a:pt x="1471030" y="50982"/>
                  </a:cubicBezTo>
                  <a:lnTo>
                    <a:pt x="1544637" y="77926"/>
                  </a:lnTo>
                  <a:lnTo>
                    <a:pt x="1516891" y="185844"/>
                  </a:lnTo>
                  <a:cubicBezTo>
                    <a:pt x="1501787" y="259665"/>
                    <a:pt x="1493855" y="336098"/>
                    <a:pt x="1493855" y="414384"/>
                  </a:cubicBezTo>
                  <a:lnTo>
                    <a:pt x="1493855" y="414384"/>
                  </a:lnTo>
                  <a:lnTo>
                    <a:pt x="1516891" y="185845"/>
                  </a:lnTo>
                  <a:lnTo>
                    <a:pt x="1544637" y="77927"/>
                  </a:lnTo>
                  <a:lnTo>
                    <a:pt x="1575204" y="89116"/>
                  </a:lnTo>
                  <a:cubicBezTo>
                    <a:pt x="1710856" y="146499"/>
                    <a:pt x="1833019" y="229534"/>
                    <a:pt x="1935613" y="332141"/>
                  </a:cubicBezTo>
                  <a:lnTo>
                    <a:pt x="1962516" y="361745"/>
                  </a:lnTo>
                  <a:lnTo>
                    <a:pt x="2008794" y="412670"/>
                  </a:lnTo>
                  <a:cubicBezTo>
                    <a:pt x="2055009" y="468676"/>
                    <a:pt x="2095951" y="529195"/>
                    <a:pt x="2130862" y="593467"/>
                  </a:cubicBezTo>
                  <a:lnTo>
                    <a:pt x="2131905" y="595632"/>
                  </a:lnTo>
                  <a:lnTo>
                    <a:pt x="2178608" y="692594"/>
                  </a:lnTo>
                  <a:lnTo>
                    <a:pt x="2201276" y="754535"/>
                  </a:lnTo>
                  <a:lnTo>
                    <a:pt x="2134475" y="713947"/>
                  </a:lnTo>
                  <a:cubicBezTo>
                    <a:pt x="2102343" y="696490"/>
                    <a:pt x="2069273" y="680541"/>
                    <a:pt x="2035360" y="666195"/>
                  </a:cubicBezTo>
                  <a:lnTo>
                    <a:pt x="1962516" y="639530"/>
                  </a:lnTo>
                  <a:lnTo>
                    <a:pt x="1931186" y="628062"/>
                  </a:lnTo>
                  <a:cubicBezTo>
                    <a:pt x="1895682" y="617018"/>
                    <a:pt x="1859429" y="607672"/>
                    <a:pt x="1822523" y="600119"/>
                  </a:cubicBezTo>
                  <a:lnTo>
                    <a:pt x="1793126" y="595632"/>
                  </a:lnTo>
                  <a:lnTo>
                    <a:pt x="1709942" y="582935"/>
                  </a:lnTo>
                  <a:cubicBezTo>
                    <a:pt x="1671825" y="579063"/>
                    <a:pt x="1633150" y="577080"/>
                    <a:pt x="1594012" y="577080"/>
                  </a:cubicBezTo>
                  <a:lnTo>
                    <a:pt x="1507510" y="581449"/>
                  </a:lnTo>
                  <a:lnTo>
                    <a:pt x="1507510" y="581448"/>
                  </a:lnTo>
                  <a:lnTo>
                    <a:pt x="1478082" y="582934"/>
                  </a:lnTo>
                  <a:cubicBezTo>
                    <a:pt x="1325615" y="598420"/>
                    <a:pt x="1182077" y="644117"/>
                    <a:pt x="1053549" y="713946"/>
                  </a:cubicBezTo>
                  <a:lnTo>
                    <a:pt x="1024539" y="731572"/>
                  </a:lnTo>
                  <a:lnTo>
                    <a:pt x="1022305" y="728584"/>
                  </a:lnTo>
                  <a:lnTo>
                    <a:pt x="1022290" y="728560"/>
                  </a:lnTo>
                  <a:lnTo>
                    <a:pt x="948754" y="600606"/>
                  </a:lnTo>
                  <a:lnTo>
                    <a:pt x="930437" y="560722"/>
                  </a:lnTo>
                  <a:lnTo>
                    <a:pt x="889918" y="457873"/>
                  </a:lnTo>
                  <a:lnTo>
                    <a:pt x="875899" y="415557"/>
                  </a:lnTo>
                  <a:lnTo>
                    <a:pt x="841725" y="267256"/>
                  </a:lnTo>
                  <a:lnTo>
                    <a:pt x="841724" y="267254"/>
                  </a:lnTo>
                  <a:lnTo>
                    <a:pt x="833138" y="153756"/>
                  </a:lnTo>
                  <a:lnTo>
                    <a:pt x="828660" y="94557"/>
                  </a:lnTo>
                  <a:lnTo>
                    <a:pt x="828660" y="94558"/>
                  </a:lnTo>
                  <a:lnTo>
                    <a:pt x="833138" y="153756"/>
                  </a:lnTo>
                  <a:lnTo>
                    <a:pt x="841724" y="267253"/>
                  </a:lnTo>
                  <a:lnTo>
                    <a:pt x="841724" y="267254"/>
                  </a:lnTo>
                  <a:lnTo>
                    <a:pt x="841724" y="267254"/>
                  </a:lnTo>
                  <a:lnTo>
                    <a:pt x="841725" y="267256"/>
                  </a:lnTo>
                  <a:lnTo>
                    <a:pt x="867934" y="391514"/>
                  </a:lnTo>
                  <a:lnTo>
                    <a:pt x="875899" y="415557"/>
                  </a:lnTo>
                  <a:lnTo>
                    <a:pt x="879636" y="431773"/>
                  </a:lnTo>
                  <a:lnTo>
                    <a:pt x="889918" y="457873"/>
                  </a:lnTo>
                  <a:lnTo>
                    <a:pt x="907308" y="510364"/>
                  </a:lnTo>
                  <a:lnTo>
                    <a:pt x="930437" y="560722"/>
                  </a:lnTo>
                  <a:lnTo>
                    <a:pt x="940471" y="586192"/>
                  </a:lnTo>
                  <a:lnTo>
                    <a:pt x="948754" y="600606"/>
                  </a:lnTo>
                  <a:lnTo>
                    <a:pt x="959036" y="622992"/>
                  </a:lnTo>
                  <a:lnTo>
                    <a:pt x="1022290" y="728560"/>
                  </a:lnTo>
                  <a:lnTo>
                    <a:pt x="1022305" y="728585"/>
                  </a:lnTo>
                  <a:lnTo>
                    <a:pt x="1024539" y="731573"/>
                  </a:lnTo>
                  <a:lnTo>
                    <a:pt x="960062" y="770749"/>
                  </a:lnTo>
                  <a:cubicBezTo>
                    <a:pt x="809259" y="872642"/>
                    <a:pt x="684282" y="1009866"/>
                    <a:pt x="597006" y="1170546"/>
                  </a:cubicBezTo>
                  <a:lnTo>
                    <a:pt x="550809" y="1266458"/>
                  </a:lnTo>
                  <a:lnTo>
                    <a:pt x="549260" y="1269673"/>
                  </a:lnTo>
                  <a:cubicBezTo>
                    <a:pt x="491884" y="1405343"/>
                    <a:pt x="460156" y="1554503"/>
                    <a:pt x="460156" y="1711075"/>
                  </a:cubicBezTo>
                  <a:cubicBezTo>
                    <a:pt x="460156" y="1828504"/>
                    <a:pt x="478003" y="1941764"/>
                    <a:pt x="511132" y="2048290"/>
                  </a:cubicBezTo>
                  <a:lnTo>
                    <a:pt x="526593" y="2090537"/>
                  </a:lnTo>
                  <a:lnTo>
                    <a:pt x="499906" y="2074322"/>
                  </a:lnTo>
                  <a:cubicBezTo>
                    <a:pt x="198299" y="1870536"/>
                    <a:pt x="0" y="1525426"/>
                    <a:pt x="0" y="1133996"/>
                  </a:cubicBezTo>
                  <a:cubicBezTo>
                    <a:pt x="0" y="938281"/>
                    <a:pt x="49574" y="754146"/>
                    <a:pt x="136850" y="593467"/>
                  </a:cubicBezTo>
                  <a:lnTo>
                    <a:pt x="170500" y="538072"/>
                  </a:lnTo>
                  <a:lnTo>
                    <a:pt x="193645" y="499969"/>
                  </a:lnTo>
                  <a:cubicBezTo>
                    <a:pt x="336279" y="288818"/>
                    <a:pt x="548152" y="128294"/>
                    <a:pt x="796682" y="50983"/>
                  </a:cubicBezTo>
                  <a:lnTo>
                    <a:pt x="831310" y="42079"/>
                  </a:lnTo>
                  <a:lnTo>
                    <a:pt x="831310" y="42078"/>
                  </a:lnTo>
                  <a:lnTo>
                    <a:pt x="905345" y="23039"/>
                  </a:lnTo>
                  <a:cubicBezTo>
                    <a:pt x="979156" y="7933"/>
                    <a:pt x="1055580" y="0"/>
                    <a:pt x="113385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9182E18B-B2EC-78A4-FE1B-8CBAA189EE2F}"/>
                </a:ext>
              </a:extLst>
            </p:cNvPr>
            <p:cNvSpPr/>
            <p:nvPr/>
          </p:nvSpPr>
          <p:spPr>
            <a:xfrm>
              <a:off x="7921446" y="5040764"/>
              <a:ext cx="2201276" cy="2090536"/>
            </a:xfrm>
            <a:custGeom>
              <a:avLst/>
              <a:gdLst>
                <a:gd name="connsiteX0" fmla="*/ 2201276 w 2201276"/>
                <a:gd name="connsiteY0" fmla="*/ 1336003 h 2090536"/>
                <a:gd name="connsiteX1" fmla="*/ 2178608 w 2201276"/>
                <a:gd name="connsiteY1" fmla="*/ 1397943 h 2090536"/>
                <a:gd name="connsiteX2" fmla="*/ 1133856 w 2201276"/>
                <a:gd name="connsiteY2" fmla="*/ 2090536 h 2090536"/>
                <a:gd name="connsiteX3" fmla="*/ 796682 w 2201276"/>
                <a:gd name="connsiteY3" fmla="*/ 2039554 h 2090536"/>
                <a:gd name="connsiteX4" fmla="*/ 765353 w 2201276"/>
                <a:gd name="connsiteY4" fmla="*/ 2028086 h 2090536"/>
                <a:gd name="connsiteX5" fmla="*/ 838197 w 2201276"/>
                <a:gd name="connsiteY5" fmla="*/ 2001421 h 2090536"/>
                <a:gd name="connsiteX6" fmla="*/ 1393855 w 2201276"/>
                <a:gd name="connsiteY6" fmla="*/ 1497070 h 2090536"/>
                <a:gd name="connsiteX7" fmla="*/ 1394898 w 2201276"/>
                <a:gd name="connsiteY7" fmla="*/ 1494905 h 2090536"/>
                <a:gd name="connsiteX8" fmla="*/ 1478082 w 2201276"/>
                <a:gd name="connsiteY8" fmla="*/ 1507602 h 2090536"/>
                <a:gd name="connsiteX9" fmla="*/ 1594012 w 2201276"/>
                <a:gd name="connsiteY9" fmla="*/ 1513457 h 2090536"/>
                <a:gd name="connsiteX10" fmla="*/ 2134475 w 2201276"/>
                <a:gd name="connsiteY10" fmla="*/ 1376590 h 2090536"/>
                <a:gd name="connsiteX11" fmla="*/ 526592 w 2201276"/>
                <a:gd name="connsiteY11" fmla="*/ 0 h 2090536"/>
                <a:gd name="connsiteX12" fmla="*/ 511132 w 2201276"/>
                <a:gd name="connsiteY12" fmla="*/ 42246 h 2090536"/>
                <a:gd name="connsiteX13" fmla="*/ 483192 w 2201276"/>
                <a:gd name="connsiteY13" fmla="*/ 150921 h 2090536"/>
                <a:gd name="connsiteX14" fmla="*/ 467192 w 2201276"/>
                <a:gd name="connsiteY14" fmla="*/ 255774 h 2090536"/>
                <a:gd name="connsiteX15" fmla="*/ 466010 w 2201276"/>
                <a:gd name="connsiteY15" fmla="*/ 263517 h 2090536"/>
                <a:gd name="connsiteX16" fmla="*/ 460156 w 2201276"/>
                <a:gd name="connsiteY16" fmla="*/ 379461 h 2090536"/>
                <a:gd name="connsiteX17" fmla="*/ 462806 w 2201276"/>
                <a:gd name="connsiteY17" fmla="*/ 431941 h 2090536"/>
                <a:gd name="connsiteX18" fmla="*/ 466010 w 2201276"/>
                <a:gd name="connsiteY18" fmla="*/ 495405 h 2090536"/>
                <a:gd name="connsiteX19" fmla="*/ 483192 w 2201276"/>
                <a:gd name="connsiteY19" fmla="*/ 608001 h 2090536"/>
                <a:gd name="connsiteX20" fmla="*/ 510937 w 2201276"/>
                <a:gd name="connsiteY20" fmla="*/ 715920 h 2090536"/>
                <a:gd name="connsiteX21" fmla="*/ 511132 w 2201276"/>
                <a:gd name="connsiteY21" fmla="*/ 716676 h 2090536"/>
                <a:gd name="connsiteX22" fmla="*/ 719074 w 2201276"/>
                <a:gd name="connsiteY22" fmla="*/ 1100787 h 2090536"/>
                <a:gd name="connsiteX23" fmla="*/ 765353 w 2201276"/>
                <a:gd name="connsiteY23" fmla="*/ 1151713 h 2090536"/>
                <a:gd name="connsiteX24" fmla="*/ 792255 w 2201276"/>
                <a:gd name="connsiteY24" fmla="*/ 1181317 h 2090536"/>
                <a:gd name="connsiteX25" fmla="*/ 1365501 w 2201276"/>
                <a:gd name="connsiteY25" fmla="*/ 1490417 h 2090536"/>
                <a:gd name="connsiteX26" fmla="*/ 1394898 w 2201276"/>
                <a:gd name="connsiteY26" fmla="*/ 1494904 h 2090536"/>
                <a:gd name="connsiteX27" fmla="*/ 1393855 w 2201276"/>
                <a:gd name="connsiteY27" fmla="*/ 1497069 h 2090536"/>
                <a:gd name="connsiteX28" fmla="*/ 838197 w 2201276"/>
                <a:gd name="connsiteY28" fmla="*/ 2001420 h 2090536"/>
                <a:gd name="connsiteX29" fmla="*/ 765353 w 2201276"/>
                <a:gd name="connsiteY29" fmla="*/ 2028085 h 2090536"/>
                <a:gd name="connsiteX30" fmla="*/ 692508 w 2201276"/>
                <a:gd name="connsiteY30" fmla="*/ 2001420 h 2090536"/>
                <a:gd name="connsiteX31" fmla="*/ 136850 w 2201276"/>
                <a:gd name="connsiteY31" fmla="*/ 1497069 h 2090536"/>
                <a:gd name="connsiteX32" fmla="*/ 135807 w 2201276"/>
                <a:gd name="connsiteY32" fmla="*/ 1494904 h 2090536"/>
                <a:gd name="connsiteX33" fmla="*/ 89104 w 2201276"/>
                <a:gd name="connsiteY33" fmla="*/ 1397942 h 2090536"/>
                <a:gd name="connsiteX34" fmla="*/ 0 w 2201276"/>
                <a:gd name="connsiteY34" fmla="*/ 956540 h 2090536"/>
                <a:gd name="connsiteX35" fmla="*/ 5854 w 2201276"/>
                <a:gd name="connsiteY35" fmla="*/ 840596 h 2090536"/>
                <a:gd name="connsiteX36" fmla="*/ 13655 w 2201276"/>
                <a:gd name="connsiteY36" fmla="*/ 789476 h 2090536"/>
                <a:gd name="connsiteX37" fmla="*/ 23036 w 2201276"/>
                <a:gd name="connsiteY37" fmla="*/ 728000 h 2090536"/>
                <a:gd name="connsiteX38" fmla="*/ 193645 w 2201276"/>
                <a:gd name="connsiteY38" fmla="*/ 322513 h 2090536"/>
                <a:gd name="connsiteX39" fmla="*/ 195880 w 2201276"/>
                <a:gd name="connsiteY39" fmla="*/ 319525 h 2090536"/>
                <a:gd name="connsiteX40" fmla="*/ 258918 w 2201276"/>
                <a:gd name="connsiteY40" fmla="*/ 235214 h 2090536"/>
                <a:gd name="connsiteX41" fmla="*/ 332099 w 2201276"/>
                <a:gd name="connsiteY41" fmla="*/ 154685 h 2090536"/>
                <a:gd name="connsiteX42" fmla="*/ 387345 w 2201276"/>
                <a:gd name="connsiteY42" fmla="*/ 104467 h 2090536"/>
                <a:gd name="connsiteX43" fmla="*/ 412618 w 2201276"/>
                <a:gd name="connsiteY43" fmla="*/ 81494 h 2090536"/>
                <a:gd name="connsiteX44" fmla="*/ 499906 w 2201276"/>
                <a:gd name="connsiteY44" fmla="*/ 16214 h 20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01276" h="2090536">
                  <a:moveTo>
                    <a:pt x="2201276" y="1336003"/>
                  </a:moveTo>
                  <a:lnTo>
                    <a:pt x="2178608" y="1397943"/>
                  </a:lnTo>
                  <a:cubicBezTo>
                    <a:pt x="2006479" y="1804951"/>
                    <a:pt x="1603514" y="2090536"/>
                    <a:pt x="1133856" y="2090536"/>
                  </a:cubicBezTo>
                  <a:cubicBezTo>
                    <a:pt x="1016441" y="2090536"/>
                    <a:pt x="903195" y="2072687"/>
                    <a:pt x="796682" y="2039554"/>
                  </a:cubicBezTo>
                  <a:lnTo>
                    <a:pt x="765353" y="2028086"/>
                  </a:lnTo>
                  <a:lnTo>
                    <a:pt x="838197" y="2001421"/>
                  </a:lnTo>
                  <a:cubicBezTo>
                    <a:pt x="1075589" y="1901001"/>
                    <a:pt x="1271669" y="1722022"/>
                    <a:pt x="1393855" y="1497070"/>
                  </a:cubicBezTo>
                  <a:lnTo>
                    <a:pt x="1394898" y="1494905"/>
                  </a:lnTo>
                  <a:lnTo>
                    <a:pt x="1478082" y="1507602"/>
                  </a:lnTo>
                  <a:cubicBezTo>
                    <a:pt x="1516199" y="1511474"/>
                    <a:pt x="1554874" y="1513457"/>
                    <a:pt x="1594012" y="1513457"/>
                  </a:cubicBezTo>
                  <a:cubicBezTo>
                    <a:pt x="1789703" y="1513457"/>
                    <a:pt x="1973815" y="1463876"/>
                    <a:pt x="2134475" y="1376590"/>
                  </a:cubicBezTo>
                  <a:close/>
                  <a:moveTo>
                    <a:pt x="526592" y="0"/>
                  </a:moveTo>
                  <a:lnTo>
                    <a:pt x="511132" y="42246"/>
                  </a:lnTo>
                  <a:cubicBezTo>
                    <a:pt x="500089" y="77755"/>
                    <a:pt x="490744" y="114012"/>
                    <a:pt x="483192" y="150921"/>
                  </a:cubicBezTo>
                  <a:lnTo>
                    <a:pt x="467192" y="255774"/>
                  </a:lnTo>
                  <a:lnTo>
                    <a:pt x="466010" y="263517"/>
                  </a:lnTo>
                  <a:cubicBezTo>
                    <a:pt x="462139" y="301638"/>
                    <a:pt x="460156" y="340318"/>
                    <a:pt x="460156" y="379461"/>
                  </a:cubicBezTo>
                  <a:lnTo>
                    <a:pt x="462806" y="431941"/>
                  </a:lnTo>
                  <a:lnTo>
                    <a:pt x="466010" y="495405"/>
                  </a:lnTo>
                  <a:cubicBezTo>
                    <a:pt x="469881" y="533527"/>
                    <a:pt x="475640" y="571091"/>
                    <a:pt x="483192" y="608001"/>
                  </a:cubicBezTo>
                  <a:lnTo>
                    <a:pt x="510937" y="715920"/>
                  </a:lnTo>
                  <a:lnTo>
                    <a:pt x="511132" y="716676"/>
                  </a:lnTo>
                  <a:cubicBezTo>
                    <a:pt x="555304" y="858712"/>
                    <a:pt x="626644" y="988775"/>
                    <a:pt x="719074" y="1100787"/>
                  </a:cubicBezTo>
                  <a:lnTo>
                    <a:pt x="765353" y="1151713"/>
                  </a:lnTo>
                  <a:lnTo>
                    <a:pt x="792255" y="1181317"/>
                  </a:lnTo>
                  <a:cubicBezTo>
                    <a:pt x="946146" y="1335226"/>
                    <a:pt x="1144067" y="1445100"/>
                    <a:pt x="1365501" y="1490417"/>
                  </a:cubicBezTo>
                  <a:lnTo>
                    <a:pt x="1394898" y="1494904"/>
                  </a:lnTo>
                  <a:lnTo>
                    <a:pt x="1393855" y="1497069"/>
                  </a:lnTo>
                  <a:cubicBezTo>
                    <a:pt x="1271669" y="1722021"/>
                    <a:pt x="1075589" y="1901000"/>
                    <a:pt x="838197" y="2001420"/>
                  </a:cubicBezTo>
                  <a:lnTo>
                    <a:pt x="765353" y="2028085"/>
                  </a:lnTo>
                  <a:lnTo>
                    <a:pt x="692508" y="2001420"/>
                  </a:lnTo>
                  <a:cubicBezTo>
                    <a:pt x="455116" y="1901000"/>
                    <a:pt x="259037" y="1722021"/>
                    <a:pt x="136850" y="1497069"/>
                  </a:cubicBezTo>
                  <a:lnTo>
                    <a:pt x="135807" y="1494904"/>
                  </a:lnTo>
                  <a:lnTo>
                    <a:pt x="89104" y="1397942"/>
                  </a:lnTo>
                  <a:cubicBezTo>
                    <a:pt x="31728" y="1262273"/>
                    <a:pt x="0" y="1113112"/>
                    <a:pt x="0" y="956540"/>
                  </a:cubicBezTo>
                  <a:cubicBezTo>
                    <a:pt x="0" y="917397"/>
                    <a:pt x="1983" y="878717"/>
                    <a:pt x="5854" y="840596"/>
                  </a:cubicBezTo>
                  <a:lnTo>
                    <a:pt x="13655" y="789476"/>
                  </a:lnTo>
                  <a:lnTo>
                    <a:pt x="23036" y="728000"/>
                  </a:lnTo>
                  <a:cubicBezTo>
                    <a:pt x="53244" y="580360"/>
                    <a:pt x="112140" y="443171"/>
                    <a:pt x="193645" y="322513"/>
                  </a:cubicBezTo>
                  <a:lnTo>
                    <a:pt x="195880" y="319525"/>
                  </a:lnTo>
                  <a:lnTo>
                    <a:pt x="258918" y="235214"/>
                  </a:lnTo>
                  <a:cubicBezTo>
                    <a:pt x="282025" y="207211"/>
                    <a:pt x="306451" y="180336"/>
                    <a:pt x="332099" y="154685"/>
                  </a:cubicBezTo>
                  <a:lnTo>
                    <a:pt x="387345" y="104467"/>
                  </a:lnTo>
                  <a:lnTo>
                    <a:pt x="412618" y="81494"/>
                  </a:lnTo>
                  <a:cubicBezTo>
                    <a:pt x="440618" y="58384"/>
                    <a:pt x="469746" y="36593"/>
                    <a:pt x="499906" y="16214"/>
                  </a:cubicBezTo>
                  <a:close/>
                </a:path>
              </a:pathLst>
            </a:custGeom>
            <a:solidFill>
              <a:srgbClr val="34C3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9863C28-055E-19A4-E0FD-4228D3B5008E}"/>
                </a:ext>
              </a:extLst>
            </p:cNvPr>
            <p:cNvSpPr/>
            <p:nvPr/>
          </p:nvSpPr>
          <p:spPr>
            <a:xfrm>
              <a:off x="6887747" y="3566620"/>
              <a:ext cx="2267712" cy="1729918"/>
            </a:xfrm>
            <a:custGeom>
              <a:avLst/>
              <a:gdLst>
                <a:gd name="connsiteX0" fmla="*/ 2216931 w 2267712"/>
                <a:gd name="connsiteY0" fmla="*/ 797537 h 1729918"/>
                <a:gd name="connsiteX1" fmla="*/ 2244676 w 2267712"/>
                <a:gd name="connsiteY1" fmla="*/ 905455 h 1729918"/>
                <a:gd name="connsiteX2" fmla="*/ 2267712 w 2267712"/>
                <a:gd name="connsiteY2" fmla="*/ 1133995 h 1729918"/>
                <a:gd name="connsiteX3" fmla="*/ 2261858 w 2267712"/>
                <a:gd name="connsiteY3" fmla="*/ 1249939 h 1729918"/>
                <a:gd name="connsiteX4" fmla="*/ 2254057 w 2267712"/>
                <a:gd name="connsiteY4" fmla="*/ 1301059 h 1729918"/>
                <a:gd name="connsiteX5" fmla="*/ 2244676 w 2267712"/>
                <a:gd name="connsiteY5" fmla="*/ 1362534 h 1729918"/>
                <a:gd name="connsiteX6" fmla="*/ 2178608 w 2267712"/>
                <a:gd name="connsiteY6" fmla="*/ 1575396 h 1729918"/>
                <a:gd name="connsiteX7" fmla="*/ 2177059 w 2267712"/>
                <a:gd name="connsiteY7" fmla="*/ 1578611 h 1729918"/>
                <a:gd name="connsiteX8" fmla="*/ 2130862 w 2267712"/>
                <a:gd name="connsiteY8" fmla="*/ 1674523 h 1729918"/>
                <a:gd name="connsiteX9" fmla="*/ 2097212 w 2267712"/>
                <a:gd name="connsiteY9" fmla="*/ 1729918 h 1729918"/>
                <a:gd name="connsiteX10" fmla="*/ 2081212 w 2267712"/>
                <a:gd name="connsiteY10" fmla="*/ 1625065 h 1729918"/>
                <a:gd name="connsiteX11" fmla="*/ 2053272 w 2267712"/>
                <a:gd name="connsiteY11" fmla="*/ 1516390 h 1729918"/>
                <a:gd name="connsiteX12" fmla="*/ 2037812 w 2267712"/>
                <a:gd name="connsiteY12" fmla="*/ 1474144 h 1729918"/>
                <a:gd name="connsiteX13" fmla="*/ 2015144 w 2267712"/>
                <a:gd name="connsiteY13" fmla="*/ 1412203 h 1729918"/>
                <a:gd name="connsiteX14" fmla="*/ 1968441 w 2267712"/>
                <a:gd name="connsiteY14" fmla="*/ 1315242 h 1729918"/>
                <a:gd name="connsiteX15" fmla="*/ 1967398 w 2267712"/>
                <a:gd name="connsiteY15" fmla="*/ 1313077 h 1729918"/>
                <a:gd name="connsiteX16" fmla="*/ 1845330 w 2267712"/>
                <a:gd name="connsiteY16" fmla="*/ 1132280 h 1729918"/>
                <a:gd name="connsiteX17" fmla="*/ 1799052 w 2267712"/>
                <a:gd name="connsiteY17" fmla="*/ 1081355 h 1729918"/>
                <a:gd name="connsiteX18" fmla="*/ 1825954 w 2267712"/>
                <a:gd name="connsiteY18" fmla="*/ 1051751 h 1729918"/>
                <a:gd name="connsiteX19" fmla="*/ 2186363 w 2267712"/>
                <a:gd name="connsiteY19" fmla="*/ 808726 h 1729918"/>
                <a:gd name="connsiteX20" fmla="*/ 1001670 w 2267712"/>
                <a:gd name="connsiteY20" fmla="*/ 8335 h 1729918"/>
                <a:gd name="connsiteX21" fmla="*/ 997295 w 2267712"/>
                <a:gd name="connsiteY21" fmla="*/ 12312 h 1729918"/>
                <a:gd name="connsiteX22" fmla="*/ 671050 w 2267712"/>
                <a:gd name="connsiteY22" fmla="*/ 698223 h 1729918"/>
                <a:gd name="connsiteX23" fmla="*/ 667846 w 2267712"/>
                <a:gd name="connsiteY23" fmla="*/ 761688 h 1729918"/>
                <a:gd name="connsiteX24" fmla="*/ 633218 w 2267712"/>
                <a:gd name="connsiteY24" fmla="*/ 770592 h 1729918"/>
                <a:gd name="connsiteX25" fmla="*/ 30181 w 2267712"/>
                <a:gd name="connsiteY25" fmla="*/ 1219578 h 1729918"/>
                <a:gd name="connsiteX26" fmla="*/ 7036 w 2267712"/>
                <a:gd name="connsiteY26" fmla="*/ 1257681 h 1729918"/>
                <a:gd name="connsiteX27" fmla="*/ 5854 w 2267712"/>
                <a:gd name="connsiteY27" fmla="*/ 1249938 h 1729918"/>
                <a:gd name="connsiteX28" fmla="*/ 0 w 2267712"/>
                <a:gd name="connsiteY28" fmla="*/ 1133994 h 1729918"/>
                <a:gd name="connsiteX29" fmla="*/ 905345 w 2267712"/>
                <a:gd name="connsiteY29" fmla="*/ 23038 h 1729918"/>
                <a:gd name="connsiteX30" fmla="*/ 1133856 w 2267712"/>
                <a:gd name="connsiteY30" fmla="*/ 0 h 1729918"/>
                <a:gd name="connsiteX31" fmla="*/ 1767806 w 2267712"/>
                <a:gd name="connsiteY31" fmla="*/ 193669 h 1729918"/>
                <a:gd name="connsiteX32" fmla="*/ 1799051 w 2267712"/>
                <a:gd name="connsiteY32" fmla="*/ 217036 h 1729918"/>
                <a:gd name="connsiteX33" fmla="*/ 1799052 w 2267712"/>
                <a:gd name="connsiteY33" fmla="*/ 217036 h 1729918"/>
                <a:gd name="connsiteX34" fmla="*/ 1855094 w 2267712"/>
                <a:gd name="connsiteY34" fmla="*/ 258948 h 1729918"/>
                <a:gd name="connsiteX35" fmla="*/ 2216736 w 2267712"/>
                <a:gd name="connsiteY35" fmla="*/ 796779 h 1729918"/>
                <a:gd name="connsiteX36" fmla="*/ 2216931 w 2267712"/>
                <a:gd name="connsiteY36" fmla="*/ 797536 h 1729918"/>
                <a:gd name="connsiteX37" fmla="*/ 2186363 w 2267712"/>
                <a:gd name="connsiteY37" fmla="*/ 808725 h 1729918"/>
                <a:gd name="connsiteX38" fmla="*/ 1825954 w 2267712"/>
                <a:gd name="connsiteY38" fmla="*/ 1051750 h 1729918"/>
                <a:gd name="connsiteX39" fmla="*/ 1799052 w 2267712"/>
                <a:gd name="connsiteY39" fmla="*/ 1081354 h 1729918"/>
                <a:gd name="connsiteX40" fmla="*/ 1772149 w 2267712"/>
                <a:gd name="connsiteY40" fmla="*/ 1051750 h 1729918"/>
                <a:gd name="connsiteX41" fmla="*/ 1411740 w 2267712"/>
                <a:gd name="connsiteY41" fmla="*/ 808725 h 1729918"/>
                <a:gd name="connsiteX42" fmla="*/ 1381173 w 2267712"/>
                <a:gd name="connsiteY42" fmla="*/ 797536 h 1729918"/>
                <a:gd name="connsiteX43" fmla="*/ 1381173 w 2267712"/>
                <a:gd name="connsiteY43" fmla="*/ 797537 h 1729918"/>
                <a:gd name="connsiteX44" fmla="*/ 1307566 w 2267712"/>
                <a:gd name="connsiteY44" fmla="*/ 770593 h 1729918"/>
                <a:gd name="connsiteX45" fmla="*/ 970392 w 2267712"/>
                <a:gd name="connsiteY45" fmla="*/ 719611 h 1729918"/>
                <a:gd name="connsiteX46" fmla="*/ 741881 w 2267712"/>
                <a:gd name="connsiteY46" fmla="*/ 742650 h 1729918"/>
                <a:gd name="connsiteX47" fmla="*/ 667846 w 2267712"/>
                <a:gd name="connsiteY47" fmla="*/ 761689 h 1729918"/>
                <a:gd name="connsiteX48" fmla="*/ 671050 w 2267712"/>
                <a:gd name="connsiteY48" fmla="*/ 698224 h 1729918"/>
                <a:gd name="connsiteX49" fmla="*/ 997295 w 2267712"/>
                <a:gd name="connsiteY49" fmla="*/ 12313 h 1729918"/>
                <a:gd name="connsiteX50" fmla="*/ 1001670 w 2267712"/>
                <a:gd name="connsiteY50" fmla="*/ 8336 h 1729918"/>
                <a:gd name="connsiteX51" fmla="*/ 1017926 w 2267712"/>
                <a:gd name="connsiteY51" fmla="*/ 5855 h 1729918"/>
                <a:gd name="connsiteX52" fmla="*/ 1133856 w 2267712"/>
                <a:gd name="connsiteY52" fmla="*/ 0 h 17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67712" h="1729918">
                  <a:moveTo>
                    <a:pt x="2216931" y="797537"/>
                  </a:moveTo>
                  <a:lnTo>
                    <a:pt x="2244676" y="905455"/>
                  </a:lnTo>
                  <a:cubicBezTo>
                    <a:pt x="2259780" y="979276"/>
                    <a:pt x="2267712" y="1055709"/>
                    <a:pt x="2267712" y="1133995"/>
                  </a:cubicBezTo>
                  <a:cubicBezTo>
                    <a:pt x="2267712" y="1173138"/>
                    <a:pt x="2265729" y="1211818"/>
                    <a:pt x="2261858" y="1249939"/>
                  </a:cubicBezTo>
                  <a:lnTo>
                    <a:pt x="2254057" y="1301059"/>
                  </a:lnTo>
                  <a:lnTo>
                    <a:pt x="2244676" y="1362534"/>
                  </a:lnTo>
                  <a:cubicBezTo>
                    <a:pt x="2229572" y="1436354"/>
                    <a:pt x="2207296" y="1507562"/>
                    <a:pt x="2178608" y="1575396"/>
                  </a:cubicBezTo>
                  <a:lnTo>
                    <a:pt x="2177059" y="1578611"/>
                  </a:lnTo>
                  <a:lnTo>
                    <a:pt x="2130862" y="1674523"/>
                  </a:lnTo>
                  <a:lnTo>
                    <a:pt x="2097212" y="1729918"/>
                  </a:lnTo>
                  <a:lnTo>
                    <a:pt x="2081212" y="1625065"/>
                  </a:lnTo>
                  <a:cubicBezTo>
                    <a:pt x="2073660" y="1588156"/>
                    <a:pt x="2064315" y="1551899"/>
                    <a:pt x="2053272" y="1516390"/>
                  </a:cubicBezTo>
                  <a:lnTo>
                    <a:pt x="2037812" y="1474144"/>
                  </a:lnTo>
                  <a:lnTo>
                    <a:pt x="2015144" y="1412203"/>
                  </a:lnTo>
                  <a:lnTo>
                    <a:pt x="1968441" y="1315242"/>
                  </a:lnTo>
                  <a:lnTo>
                    <a:pt x="1967398" y="1313077"/>
                  </a:lnTo>
                  <a:cubicBezTo>
                    <a:pt x="1932487" y="1248805"/>
                    <a:pt x="1891545" y="1188286"/>
                    <a:pt x="1845330" y="1132280"/>
                  </a:cubicBezTo>
                  <a:lnTo>
                    <a:pt x="1799052" y="1081355"/>
                  </a:lnTo>
                  <a:lnTo>
                    <a:pt x="1825954" y="1051751"/>
                  </a:lnTo>
                  <a:cubicBezTo>
                    <a:pt x="1928548" y="949144"/>
                    <a:pt x="2050711" y="866109"/>
                    <a:pt x="2186363" y="808726"/>
                  </a:cubicBezTo>
                  <a:close/>
                  <a:moveTo>
                    <a:pt x="1001670" y="8335"/>
                  </a:moveTo>
                  <a:lnTo>
                    <a:pt x="997295" y="12312"/>
                  </a:lnTo>
                  <a:cubicBezTo>
                    <a:pt x="817756" y="191873"/>
                    <a:pt x="698147" y="431372"/>
                    <a:pt x="671050" y="698223"/>
                  </a:cubicBezTo>
                  <a:lnTo>
                    <a:pt x="667846" y="761688"/>
                  </a:lnTo>
                  <a:lnTo>
                    <a:pt x="633218" y="770592"/>
                  </a:lnTo>
                  <a:cubicBezTo>
                    <a:pt x="384688" y="847903"/>
                    <a:pt x="172815" y="1008427"/>
                    <a:pt x="30181" y="1219578"/>
                  </a:cubicBezTo>
                  <a:lnTo>
                    <a:pt x="7036" y="1257681"/>
                  </a:lnTo>
                  <a:lnTo>
                    <a:pt x="5854" y="1249938"/>
                  </a:lnTo>
                  <a:cubicBezTo>
                    <a:pt x="1983" y="1211817"/>
                    <a:pt x="0" y="1173137"/>
                    <a:pt x="0" y="1133994"/>
                  </a:cubicBezTo>
                  <a:cubicBezTo>
                    <a:pt x="0" y="585992"/>
                    <a:pt x="388666" y="128779"/>
                    <a:pt x="905345" y="23038"/>
                  </a:cubicBezTo>
                  <a:close/>
                  <a:moveTo>
                    <a:pt x="1133856" y="0"/>
                  </a:moveTo>
                  <a:cubicBezTo>
                    <a:pt x="1368685" y="0"/>
                    <a:pt x="1586841" y="71396"/>
                    <a:pt x="1767806" y="193669"/>
                  </a:cubicBezTo>
                  <a:lnTo>
                    <a:pt x="1799051" y="217036"/>
                  </a:lnTo>
                  <a:lnTo>
                    <a:pt x="1799052" y="217036"/>
                  </a:lnTo>
                  <a:lnTo>
                    <a:pt x="1855094" y="258948"/>
                  </a:lnTo>
                  <a:cubicBezTo>
                    <a:pt x="2023091" y="397609"/>
                    <a:pt x="2150478" y="583726"/>
                    <a:pt x="2216736" y="796779"/>
                  </a:cubicBezTo>
                  <a:lnTo>
                    <a:pt x="2216931" y="797536"/>
                  </a:lnTo>
                  <a:lnTo>
                    <a:pt x="2186363" y="808725"/>
                  </a:lnTo>
                  <a:cubicBezTo>
                    <a:pt x="2050711" y="866108"/>
                    <a:pt x="1928548" y="949143"/>
                    <a:pt x="1825954" y="1051750"/>
                  </a:cubicBezTo>
                  <a:lnTo>
                    <a:pt x="1799052" y="1081354"/>
                  </a:lnTo>
                  <a:lnTo>
                    <a:pt x="1772149" y="1051750"/>
                  </a:lnTo>
                  <a:cubicBezTo>
                    <a:pt x="1669555" y="949143"/>
                    <a:pt x="1547392" y="866108"/>
                    <a:pt x="1411740" y="808725"/>
                  </a:cubicBezTo>
                  <a:lnTo>
                    <a:pt x="1381173" y="797536"/>
                  </a:lnTo>
                  <a:lnTo>
                    <a:pt x="1381173" y="797537"/>
                  </a:lnTo>
                  <a:lnTo>
                    <a:pt x="1307566" y="770593"/>
                  </a:lnTo>
                  <a:cubicBezTo>
                    <a:pt x="1201053" y="737460"/>
                    <a:pt x="1087807" y="719611"/>
                    <a:pt x="970392" y="719611"/>
                  </a:cubicBezTo>
                  <a:cubicBezTo>
                    <a:pt x="892116" y="719611"/>
                    <a:pt x="815692" y="727544"/>
                    <a:pt x="741881" y="742650"/>
                  </a:cubicBezTo>
                  <a:lnTo>
                    <a:pt x="667846" y="761689"/>
                  </a:lnTo>
                  <a:lnTo>
                    <a:pt x="671050" y="698224"/>
                  </a:lnTo>
                  <a:cubicBezTo>
                    <a:pt x="698147" y="431373"/>
                    <a:pt x="817756" y="191874"/>
                    <a:pt x="997295" y="12313"/>
                  </a:cubicBezTo>
                  <a:lnTo>
                    <a:pt x="1001670" y="8336"/>
                  </a:lnTo>
                  <a:lnTo>
                    <a:pt x="1017926" y="5855"/>
                  </a:lnTo>
                  <a:cubicBezTo>
                    <a:pt x="1056043" y="1983"/>
                    <a:pt x="1094718" y="0"/>
                    <a:pt x="1133856" y="0"/>
                  </a:cubicBezTo>
                  <a:close/>
                </a:path>
              </a:pathLst>
            </a:custGeom>
            <a:solidFill>
              <a:srgbClr val="F5C51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162F08DF-851F-1537-5590-68C5A24790E6}"/>
                </a:ext>
              </a:extLst>
            </p:cNvPr>
            <p:cNvSpPr/>
            <p:nvPr/>
          </p:nvSpPr>
          <p:spPr>
            <a:xfrm>
              <a:off x="8381603" y="4824302"/>
              <a:ext cx="2267712" cy="1729919"/>
            </a:xfrm>
            <a:custGeom>
              <a:avLst/>
              <a:gdLst>
                <a:gd name="connsiteX0" fmla="*/ 7036 w 2267712"/>
                <a:gd name="connsiteY0" fmla="*/ 472236 h 1729919"/>
                <a:gd name="connsiteX1" fmla="*/ 30181 w 2267712"/>
                <a:gd name="connsiteY1" fmla="*/ 510339 h 1729919"/>
                <a:gd name="connsiteX2" fmla="*/ 168635 w 2267712"/>
                <a:gd name="connsiteY2" fmla="*/ 678168 h 1729919"/>
                <a:gd name="connsiteX3" fmla="*/ 173008 w 2267712"/>
                <a:gd name="connsiteY3" fmla="*/ 682144 h 1729919"/>
                <a:gd name="connsiteX4" fmla="*/ 76686 w 2267712"/>
                <a:gd name="connsiteY4" fmla="*/ 667441 h 1729919"/>
                <a:gd name="connsiteX5" fmla="*/ 2650 w 2267712"/>
                <a:gd name="connsiteY5" fmla="*/ 648403 h 1729919"/>
                <a:gd name="connsiteX6" fmla="*/ 0 w 2267712"/>
                <a:gd name="connsiteY6" fmla="*/ 595923 h 1729919"/>
                <a:gd name="connsiteX7" fmla="*/ 5854 w 2267712"/>
                <a:gd name="connsiteY7" fmla="*/ 479979 h 1729919"/>
                <a:gd name="connsiteX8" fmla="*/ 2097212 w 2267712"/>
                <a:gd name="connsiteY8" fmla="*/ 0 h 1729919"/>
                <a:gd name="connsiteX9" fmla="*/ 2130862 w 2267712"/>
                <a:gd name="connsiteY9" fmla="*/ 55395 h 1729919"/>
                <a:gd name="connsiteX10" fmla="*/ 2267712 w 2267712"/>
                <a:gd name="connsiteY10" fmla="*/ 595924 h 1729919"/>
                <a:gd name="connsiteX11" fmla="*/ 1767806 w 2267712"/>
                <a:gd name="connsiteY11" fmla="*/ 1536250 h 1729919"/>
                <a:gd name="connsiteX12" fmla="*/ 1741120 w 2267712"/>
                <a:gd name="connsiteY12" fmla="*/ 1552465 h 1729919"/>
                <a:gd name="connsiteX13" fmla="*/ 1674319 w 2267712"/>
                <a:gd name="connsiteY13" fmla="*/ 1593052 h 1729919"/>
                <a:gd name="connsiteX14" fmla="*/ 1133856 w 2267712"/>
                <a:gd name="connsiteY14" fmla="*/ 1729919 h 1729919"/>
                <a:gd name="connsiteX15" fmla="*/ 1017926 w 2267712"/>
                <a:gd name="connsiteY15" fmla="*/ 1724064 h 1729919"/>
                <a:gd name="connsiteX16" fmla="*/ 934742 w 2267712"/>
                <a:gd name="connsiteY16" fmla="*/ 1711367 h 1729919"/>
                <a:gd name="connsiteX17" fmla="*/ 981445 w 2267712"/>
                <a:gd name="connsiteY17" fmla="*/ 1614405 h 1729919"/>
                <a:gd name="connsiteX18" fmla="*/ 1019573 w 2267712"/>
                <a:gd name="connsiteY18" fmla="*/ 1510219 h 1729919"/>
                <a:gd name="connsiteX19" fmla="*/ 1028821 w 2267712"/>
                <a:gd name="connsiteY19" fmla="*/ 1474248 h 1729919"/>
                <a:gd name="connsiteX20" fmla="*/ 1034852 w 2267712"/>
                <a:gd name="connsiteY20" fmla="*/ 1456405 h 1729919"/>
                <a:gd name="connsiteX21" fmla="*/ 1038114 w 2267712"/>
                <a:gd name="connsiteY21" fmla="*/ 1438100 h 1729919"/>
                <a:gd name="connsiteX22" fmla="*/ 1047513 w 2267712"/>
                <a:gd name="connsiteY22" fmla="*/ 1401543 h 1729919"/>
                <a:gd name="connsiteX23" fmla="*/ 1070549 w 2267712"/>
                <a:gd name="connsiteY23" fmla="*/ 1173003 h 1729919"/>
                <a:gd name="connsiteX24" fmla="*/ 1070549 w 2267712"/>
                <a:gd name="connsiteY24" fmla="*/ 1173003 h 1729919"/>
                <a:gd name="connsiteX25" fmla="*/ 1064695 w 2267712"/>
                <a:gd name="connsiteY25" fmla="*/ 1288947 h 1729919"/>
                <a:gd name="connsiteX26" fmla="*/ 1038114 w 2267712"/>
                <a:gd name="connsiteY26" fmla="*/ 1438100 h 1729919"/>
                <a:gd name="connsiteX27" fmla="*/ 1028821 w 2267712"/>
                <a:gd name="connsiteY27" fmla="*/ 1474248 h 1729919"/>
                <a:gd name="connsiteX28" fmla="*/ 981445 w 2267712"/>
                <a:gd name="connsiteY28" fmla="*/ 1614404 h 1729919"/>
                <a:gd name="connsiteX29" fmla="*/ 934742 w 2267712"/>
                <a:gd name="connsiteY29" fmla="*/ 1711366 h 1729919"/>
                <a:gd name="connsiteX30" fmla="*/ 905345 w 2267712"/>
                <a:gd name="connsiteY30" fmla="*/ 1706879 h 1729919"/>
                <a:gd name="connsiteX31" fmla="*/ 332099 w 2267712"/>
                <a:gd name="connsiteY31" fmla="*/ 1397779 h 1729919"/>
                <a:gd name="connsiteX32" fmla="*/ 305197 w 2267712"/>
                <a:gd name="connsiteY32" fmla="*/ 1368175 h 1729919"/>
                <a:gd name="connsiteX33" fmla="*/ 258918 w 2267712"/>
                <a:gd name="connsiteY33" fmla="*/ 1317249 h 1729919"/>
                <a:gd name="connsiteX34" fmla="*/ 50976 w 2267712"/>
                <a:gd name="connsiteY34" fmla="*/ 933138 h 1729919"/>
                <a:gd name="connsiteX35" fmla="*/ 50781 w 2267712"/>
                <a:gd name="connsiteY35" fmla="*/ 932383 h 1729919"/>
                <a:gd name="connsiteX36" fmla="*/ 23036 w 2267712"/>
                <a:gd name="connsiteY36" fmla="*/ 824464 h 1729919"/>
                <a:gd name="connsiteX37" fmla="*/ 5854 w 2267712"/>
                <a:gd name="connsiteY37" fmla="*/ 711868 h 1729919"/>
                <a:gd name="connsiteX38" fmla="*/ 2650 w 2267712"/>
                <a:gd name="connsiteY38" fmla="*/ 648404 h 1729919"/>
                <a:gd name="connsiteX39" fmla="*/ 76686 w 2267712"/>
                <a:gd name="connsiteY39" fmla="*/ 667442 h 1729919"/>
                <a:gd name="connsiteX40" fmla="*/ 173008 w 2267712"/>
                <a:gd name="connsiteY40" fmla="*/ 682145 h 1729919"/>
                <a:gd name="connsiteX41" fmla="*/ 249154 w 2267712"/>
                <a:gd name="connsiteY41" fmla="*/ 751359 h 1729919"/>
                <a:gd name="connsiteX42" fmla="*/ 305196 w 2267712"/>
                <a:gd name="connsiteY42" fmla="*/ 793272 h 1729919"/>
                <a:gd name="connsiteX43" fmla="*/ 305197 w 2267712"/>
                <a:gd name="connsiteY43" fmla="*/ 793271 h 1729919"/>
                <a:gd name="connsiteX44" fmla="*/ 336442 w 2267712"/>
                <a:gd name="connsiteY44" fmla="*/ 816638 h 1729919"/>
                <a:gd name="connsiteX45" fmla="*/ 529044 w 2267712"/>
                <a:gd name="connsiteY45" fmla="*/ 921192 h 1729919"/>
                <a:gd name="connsiteX46" fmla="*/ 559612 w 2267712"/>
                <a:gd name="connsiteY46" fmla="*/ 932382 h 1729919"/>
                <a:gd name="connsiteX47" fmla="*/ 633218 w 2267712"/>
                <a:gd name="connsiteY47" fmla="*/ 959325 h 1729919"/>
                <a:gd name="connsiteX48" fmla="*/ 970392 w 2267712"/>
                <a:gd name="connsiteY48" fmla="*/ 1010307 h 1729919"/>
                <a:gd name="connsiteX49" fmla="*/ 1056894 w 2267712"/>
                <a:gd name="connsiteY49" fmla="*/ 1005938 h 1729919"/>
                <a:gd name="connsiteX50" fmla="*/ 1056894 w 2267712"/>
                <a:gd name="connsiteY50" fmla="*/ 1005939 h 1729919"/>
                <a:gd name="connsiteX51" fmla="*/ 1086322 w 2267712"/>
                <a:gd name="connsiteY51" fmla="*/ 1004453 h 1729919"/>
                <a:gd name="connsiteX52" fmla="*/ 1691630 w 2267712"/>
                <a:gd name="connsiteY52" fmla="*/ 751359 h 1729919"/>
                <a:gd name="connsiteX53" fmla="*/ 1716903 w 2267712"/>
                <a:gd name="connsiteY53" fmla="*/ 728386 h 1729919"/>
                <a:gd name="connsiteX54" fmla="*/ 1772149 w 2267712"/>
                <a:gd name="connsiteY54" fmla="*/ 678169 h 1729919"/>
                <a:gd name="connsiteX55" fmla="*/ 2081212 w 2267712"/>
                <a:gd name="connsiteY55" fmla="*/ 104853 h 172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67712" h="1729919">
                  <a:moveTo>
                    <a:pt x="7036" y="472236"/>
                  </a:moveTo>
                  <a:lnTo>
                    <a:pt x="30181" y="510339"/>
                  </a:lnTo>
                  <a:cubicBezTo>
                    <a:pt x="70933" y="570668"/>
                    <a:pt x="117338" y="626865"/>
                    <a:pt x="168635" y="678168"/>
                  </a:cubicBezTo>
                  <a:lnTo>
                    <a:pt x="173008" y="682144"/>
                  </a:lnTo>
                  <a:lnTo>
                    <a:pt x="76686" y="667441"/>
                  </a:lnTo>
                  <a:lnTo>
                    <a:pt x="2650" y="648403"/>
                  </a:lnTo>
                  <a:lnTo>
                    <a:pt x="0" y="595923"/>
                  </a:lnTo>
                  <a:cubicBezTo>
                    <a:pt x="0" y="556780"/>
                    <a:pt x="1983" y="518100"/>
                    <a:pt x="5854" y="479979"/>
                  </a:cubicBezTo>
                  <a:close/>
                  <a:moveTo>
                    <a:pt x="2097212" y="0"/>
                  </a:moveTo>
                  <a:lnTo>
                    <a:pt x="2130862" y="55395"/>
                  </a:lnTo>
                  <a:cubicBezTo>
                    <a:pt x="2218137" y="216074"/>
                    <a:pt x="2267712" y="400209"/>
                    <a:pt x="2267712" y="595924"/>
                  </a:cubicBezTo>
                  <a:cubicBezTo>
                    <a:pt x="2267712" y="987354"/>
                    <a:pt x="2069413" y="1332464"/>
                    <a:pt x="1767806" y="1536250"/>
                  </a:cubicBezTo>
                  <a:lnTo>
                    <a:pt x="1741120" y="1552465"/>
                  </a:lnTo>
                  <a:lnTo>
                    <a:pt x="1674319" y="1593052"/>
                  </a:lnTo>
                  <a:cubicBezTo>
                    <a:pt x="1513659" y="1680338"/>
                    <a:pt x="1329547" y="1729919"/>
                    <a:pt x="1133856" y="1729919"/>
                  </a:cubicBezTo>
                  <a:cubicBezTo>
                    <a:pt x="1094718" y="1729919"/>
                    <a:pt x="1056043" y="1727936"/>
                    <a:pt x="1017926" y="1724064"/>
                  </a:cubicBezTo>
                  <a:lnTo>
                    <a:pt x="934742" y="1711367"/>
                  </a:lnTo>
                  <a:lnTo>
                    <a:pt x="981445" y="1614405"/>
                  </a:lnTo>
                  <a:cubicBezTo>
                    <a:pt x="995789" y="1580488"/>
                    <a:pt x="1008530" y="1545727"/>
                    <a:pt x="1019573" y="1510219"/>
                  </a:cubicBezTo>
                  <a:lnTo>
                    <a:pt x="1028821" y="1474248"/>
                  </a:lnTo>
                  <a:lnTo>
                    <a:pt x="1034852" y="1456405"/>
                  </a:lnTo>
                  <a:lnTo>
                    <a:pt x="1038114" y="1438100"/>
                  </a:lnTo>
                  <a:lnTo>
                    <a:pt x="1047513" y="1401543"/>
                  </a:lnTo>
                  <a:cubicBezTo>
                    <a:pt x="1062617" y="1327723"/>
                    <a:pt x="1070549" y="1251289"/>
                    <a:pt x="1070549" y="1173003"/>
                  </a:cubicBezTo>
                  <a:lnTo>
                    <a:pt x="1070549" y="1173003"/>
                  </a:lnTo>
                  <a:lnTo>
                    <a:pt x="1064695" y="1288947"/>
                  </a:lnTo>
                  <a:lnTo>
                    <a:pt x="1038114" y="1438100"/>
                  </a:lnTo>
                  <a:lnTo>
                    <a:pt x="1028821" y="1474248"/>
                  </a:lnTo>
                  <a:lnTo>
                    <a:pt x="981445" y="1614404"/>
                  </a:lnTo>
                  <a:lnTo>
                    <a:pt x="934742" y="1711366"/>
                  </a:lnTo>
                  <a:lnTo>
                    <a:pt x="905345" y="1706879"/>
                  </a:lnTo>
                  <a:cubicBezTo>
                    <a:pt x="683911" y="1661562"/>
                    <a:pt x="485990" y="1551688"/>
                    <a:pt x="332099" y="1397779"/>
                  </a:cubicBezTo>
                  <a:lnTo>
                    <a:pt x="305197" y="1368175"/>
                  </a:lnTo>
                  <a:lnTo>
                    <a:pt x="258918" y="1317249"/>
                  </a:lnTo>
                  <a:cubicBezTo>
                    <a:pt x="166488" y="1205237"/>
                    <a:pt x="95148" y="1075174"/>
                    <a:pt x="50976" y="933138"/>
                  </a:cubicBezTo>
                  <a:lnTo>
                    <a:pt x="50781" y="932383"/>
                  </a:lnTo>
                  <a:lnTo>
                    <a:pt x="23036" y="824464"/>
                  </a:lnTo>
                  <a:cubicBezTo>
                    <a:pt x="15484" y="787554"/>
                    <a:pt x="9725" y="749990"/>
                    <a:pt x="5854" y="711868"/>
                  </a:cubicBezTo>
                  <a:lnTo>
                    <a:pt x="2650" y="648404"/>
                  </a:lnTo>
                  <a:lnTo>
                    <a:pt x="76686" y="667442"/>
                  </a:lnTo>
                  <a:lnTo>
                    <a:pt x="173008" y="682145"/>
                  </a:lnTo>
                  <a:lnTo>
                    <a:pt x="249154" y="751359"/>
                  </a:lnTo>
                  <a:lnTo>
                    <a:pt x="305196" y="793272"/>
                  </a:lnTo>
                  <a:lnTo>
                    <a:pt x="305197" y="793271"/>
                  </a:lnTo>
                  <a:lnTo>
                    <a:pt x="336442" y="816638"/>
                  </a:lnTo>
                  <a:cubicBezTo>
                    <a:pt x="396764" y="857396"/>
                    <a:pt x="461218" y="892501"/>
                    <a:pt x="529044" y="921192"/>
                  </a:cubicBezTo>
                  <a:lnTo>
                    <a:pt x="559612" y="932382"/>
                  </a:lnTo>
                  <a:lnTo>
                    <a:pt x="633218" y="959325"/>
                  </a:lnTo>
                  <a:cubicBezTo>
                    <a:pt x="739731" y="992458"/>
                    <a:pt x="852977" y="1010307"/>
                    <a:pt x="970392" y="1010307"/>
                  </a:cubicBezTo>
                  <a:lnTo>
                    <a:pt x="1056894" y="1005938"/>
                  </a:lnTo>
                  <a:lnTo>
                    <a:pt x="1056894" y="1005939"/>
                  </a:lnTo>
                  <a:lnTo>
                    <a:pt x="1086322" y="1004453"/>
                  </a:lnTo>
                  <a:cubicBezTo>
                    <a:pt x="1315024" y="981225"/>
                    <a:pt x="1523632" y="890020"/>
                    <a:pt x="1691630" y="751359"/>
                  </a:cubicBezTo>
                  <a:lnTo>
                    <a:pt x="1716903" y="728386"/>
                  </a:lnTo>
                  <a:lnTo>
                    <a:pt x="1772149" y="678169"/>
                  </a:lnTo>
                  <a:cubicBezTo>
                    <a:pt x="1926040" y="524259"/>
                    <a:pt x="2035900" y="326314"/>
                    <a:pt x="2081212" y="104853"/>
                  </a:cubicBezTo>
                  <a:close/>
                </a:path>
              </a:pathLst>
            </a:custGeom>
            <a:solidFill>
              <a:srgbClr val="36A2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17B0E71-323D-4385-E780-BE9406B82B95}"/>
                </a:ext>
              </a:extLst>
            </p:cNvPr>
            <p:cNvSpPr/>
            <p:nvPr/>
          </p:nvSpPr>
          <p:spPr>
            <a:xfrm>
              <a:off x="7889417" y="3246792"/>
              <a:ext cx="1931238" cy="2259654"/>
            </a:xfrm>
            <a:custGeom>
              <a:avLst/>
              <a:gdLst>
                <a:gd name="connsiteX0" fmla="*/ 1462577 w 1931238"/>
                <a:gd name="connsiteY0" fmla="*/ 319828 h 2259654"/>
                <a:gd name="connsiteX1" fmla="*/ 1578507 w 1931238"/>
                <a:gd name="connsiteY1" fmla="*/ 325683 h 2259654"/>
                <a:gd name="connsiteX2" fmla="*/ 1594764 w 1931238"/>
                <a:gd name="connsiteY2" fmla="*/ 328165 h 2259654"/>
                <a:gd name="connsiteX3" fmla="*/ 1599139 w 1931238"/>
                <a:gd name="connsiteY3" fmla="*/ 332141 h 2259654"/>
                <a:gd name="connsiteX4" fmla="*/ 1925384 w 1931238"/>
                <a:gd name="connsiteY4" fmla="*/ 1018052 h 2259654"/>
                <a:gd name="connsiteX5" fmla="*/ 1928588 w 1931238"/>
                <a:gd name="connsiteY5" fmla="*/ 1081517 h 2259654"/>
                <a:gd name="connsiteX6" fmla="*/ 1931238 w 1931238"/>
                <a:gd name="connsiteY6" fmla="*/ 1133996 h 2259654"/>
                <a:gd name="connsiteX7" fmla="*/ 1737593 w 1931238"/>
                <a:gd name="connsiteY7" fmla="*/ 1768023 h 2259654"/>
                <a:gd name="connsiteX8" fmla="*/ 1735358 w 1931238"/>
                <a:gd name="connsiteY8" fmla="*/ 1771012 h 2259654"/>
                <a:gd name="connsiteX9" fmla="*/ 1672320 w 1931238"/>
                <a:gd name="connsiteY9" fmla="*/ 1855322 h 2259654"/>
                <a:gd name="connsiteX10" fmla="*/ 1431332 w 1931238"/>
                <a:gd name="connsiteY10" fmla="*/ 2074322 h 2259654"/>
                <a:gd name="connsiteX11" fmla="*/ 1366855 w 1931238"/>
                <a:gd name="connsiteY11" fmla="*/ 2113498 h 2259654"/>
                <a:gd name="connsiteX12" fmla="*/ 1366854 w 1931238"/>
                <a:gd name="connsiteY12" fmla="*/ 2113498 h 2259654"/>
                <a:gd name="connsiteX13" fmla="*/ 1337845 w 1931238"/>
                <a:gd name="connsiteY13" fmla="*/ 2131123 h 2259654"/>
                <a:gd name="connsiteX14" fmla="*/ 1134556 w 1931238"/>
                <a:gd name="connsiteY14" fmla="*/ 2217008 h 2259654"/>
                <a:gd name="connsiteX15" fmla="*/ 1099928 w 1931238"/>
                <a:gd name="connsiteY15" fmla="*/ 2225913 h 2259654"/>
                <a:gd name="connsiteX16" fmla="*/ 1025893 w 1931238"/>
                <a:gd name="connsiteY16" fmla="*/ 2244951 h 2259654"/>
                <a:gd name="connsiteX17" fmla="*/ 929569 w 1931238"/>
                <a:gd name="connsiteY17" fmla="*/ 2259654 h 2259654"/>
                <a:gd name="connsiteX18" fmla="*/ 933943 w 1931238"/>
                <a:gd name="connsiteY18" fmla="*/ 2255678 h 2259654"/>
                <a:gd name="connsiteX19" fmla="*/ 1072397 w 1931238"/>
                <a:gd name="connsiteY19" fmla="*/ 2087849 h 2259654"/>
                <a:gd name="connsiteX20" fmla="*/ 1095542 w 1931238"/>
                <a:gd name="connsiteY20" fmla="*/ 2049746 h 2259654"/>
                <a:gd name="connsiteX21" fmla="*/ 1129192 w 1931238"/>
                <a:gd name="connsiteY21" fmla="*/ 1994351 h 2259654"/>
                <a:gd name="connsiteX22" fmla="*/ 1175389 w 1931238"/>
                <a:gd name="connsiteY22" fmla="*/ 1898439 h 2259654"/>
                <a:gd name="connsiteX23" fmla="*/ 1175389 w 1931238"/>
                <a:gd name="connsiteY23" fmla="*/ 1898439 h 2259654"/>
                <a:gd name="connsiteX24" fmla="*/ 1176938 w 1931238"/>
                <a:gd name="connsiteY24" fmla="*/ 1895225 h 2259654"/>
                <a:gd name="connsiteX25" fmla="*/ 1243006 w 1931238"/>
                <a:gd name="connsiteY25" fmla="*/ 1682363 h 2259654"/>
                <a:gd name="connsiteX26" fmla="*/ 1252387 w 1931238"/>
                <a:gd name="connsiteY26" fmla="*/ 1620887 h 2259654"/>
                <a:gd name="connsiteX27" fmla="*/ 1260188 w 1931238"/>
                <a:gd name="connsiteY27" fmla="*/ 1569767 h 2259654"/>
                <a:gd name="connsiteX28" fmla="*/ 1266042 w 1931238"/>
                <a:gd name="connsiteY28" fmla="*/ 1453823 h 2259654"/>
                <a:gd name="connsiteX29" fmla="*/ 1243006 w 1931238"/>
                <a:gd name="connsiteY29" fmla="*/ 1225283 h 2259654"/>
                <a:gd name="connsiteX30" fmla="*/ 1215261 w 1931238"/>
                <a:gd name="connsiteY30" fmla="*/ 1117365 h 2259654"/>
                <a:gd name="connsiteX31" fmla="*/ 1215066 w 1931238"/>
                <a:gd name="connsiteY31" fmla="*/ 1116608 h 2259654"/>
                <a:gd name="connsiteX32" fmla="*/ 853424 w 1931238"/>
                <a:gd name="connsiteY32" fmla="*/ 578777 h 2259654"/>
                <a:gd name="connsiteX33" fmla="*/ 797382 w 1931238"/>
                <a:gd name="connsiteY33" fmla="*/ 536865 h 2259654"/>
                <a:gd name="connsiteX34" fmla="*/ 828627 w 1931238"/>
                <a:gd name="connsiteY34" fmla="*/ 513497 h 2259654"/>
                <a:gd name="connsiteX35" fmla="*/ 1462577 w 1931238"/>
                <a:gd name="connsiteY35" fmla="*/ 319828 h 2259654"/>
                <a:gd name="connsiteX36" fmla="*/ 797382 w 1931238"/>
                <a:gd name="connsiteY36" fmla="*/ 0 h 2259654"/>
                <a:gd name="connsiteX37" fmla="*/ 1518620 w 1931238"/>
                <a:gd name="connsiteY37" fmla="*/ 258949 h 2259654"/>
                <a:gd name="connsiteX38" fmla="*/ 1594764 w 1931238"/>
                <a:gd name="connsiteY38" fmla="*/ 328164 h 2259654"/>
                <a:gd name="connsiteX39" fmla="*/ 1578507 w 1931238"/>
                <a:gd name="connsiteY39" fmla="*/ 325682 h 2259654"/>
                <a:gd name="connsiteX40" fmla="*/ 1462577 w 1931238"/>
                <a:gd name="connsiteY40" fmla="*/ 319827 h 2259654"/>
                <a:gd name="connsiteX41" fmla="*/ 828627 w 1931238"/>
                <a:gd name="connsiteY41" fmla="*/ 513496 h 2259654"/>
                <a:gd name="connsiteX42" fmla="*/ 797382 w 1931238"/>
                <a:gd name="connsiteY42" fmla="*/ 536864 h 2259654"/>
                <a:gd name="connsiteX43" fmla="*/ 766136 w 1931238"/>
                <a:gd name="connsiteY43" fmla="*/ 513496 h 2259654"/>
                <a:gd name="connsiteX44" fmla="*/ 132186 w 1931238"/>
                <a:gd name="connsiteY44" fmla="*/ 319827 h 2259654"/>
                <a:gd name="connsiteX45" fmla="*/ 16256 w 1931238"/>
                <a:gd name="connsiteY45" fmla="*/ 325682 h 2259654"/>
                <a:gd name="connsiteX46" fmla="*/ 0 w 1931238"/>
                <a:gd name="connsiteY46" fmla="*/ 328163 h 2259654"/>
                <a:gd name="connsiteX47" fmla="*/ 76144 w 1931238"/>
                <a:gd name="connsiteY47" fmla="*/ 258949 h 2259654"/>
                <a:gd name="connsiteX48" fmla="*/ 797382 w 1931238"/>
                <a:gd name="connsiteY48" fmla="*/ 0 h 225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31238" h="2259654">
                  <a:moveTo>
                    <a:pt x="1462577" y="319828"/>
                  </a:moveTo>
                  <a:cubicBezTo>
                    <a:pt x="1501715" y="319828"/>
                    <a:pt x="1540390" y="321811"/>
                    <a:pt x="1578507" y="325683"/>
                  </a:cubicBezTo>
                  <a:lnTo>
                    <a:pt x="1594764" y="328165"/>
                  </a:lnTo>
                  <a:lnTo>
                    <a:pt x="1599139" y="332141"/>
                  </a:lnTo>
                  <a:cubicBezTo>
                    <a:pt x="1778678" y="511702"/>
                    <a:pt x="1898287" y="751201"/>
                    <a:pt x="1925384" y="1018052"/>
                  </a:cubicBezTo>
                  <a:lnTo>
                    <a:pt x="1928588" y="1081517"/>
                  </a:lnTo>
                  <a:lnTo>
                    <a:pt x="1931238" y="1133996"/>
                  </a:lnTo>
                  <a:cubicBezTo>
                    <a:pt x="1931238" y="1368854"/>
                    <a:pt x="1859850" y="1587037"/>
                    <a:pt x="1737593" y="1768023"/>
                  </a:cubicBezTo>
                  <a:lnTo>
                    <a:pt x="1735358" y="1771012"/>
                  </a:lnTo>
                  <a:lnTo>
                    <a:pt x="1672320" y="1855322"/>
                  </a:lnTo>
                  <a:cubicBezTo>
                    <a:pt x="1602998" y="1939331"/>
                    <a:pt x="1521814" y="2013187"/>
                    <a:pt x="1431332" y="2074322"/>
                  </a:cubicBezTo>
                  <a:lnTo>
                    <a:pt x="1366855" y="2113498"/>
                  </a:lnTo>
                  <a:lnTo>
                    <a:pt x="1366854" y="2113498"/>
                  </a:lnTo>
                  <a:lnTo>
                    <a:pt x="1337845" y="2131123"/>
                  </a:lnTo>
                  <a:cubicBezTo>
                    <a:pt x="1273581" y="2166038"/>
                    <a:pt x="1205565" y="2194919"/>
                    <a:pt x="1134556" y="2217008"/>
                  </a:cubicBezTo>
                  <a:lnTo>
                    <a:pt x="1099928" y="2225913"/>
                  </a:lnTo>
                  <a:lnTo>
                    <a:pt x="1025893" y="2244951"/>
                  </a:lnTo>
                  <a:lnTo>
                    <a:pt x="929569" y="2259654"/>
                  </a:lnTo>
                  <a:lnTo>
                    <a:pt x="933943" y="2255678"/>
                  </a:lnTo>
                  <a:cubicBezTo>
                    <a:pt x="985240" y="2204375"/>
                    <a:pt x="1031645" y="2148178"/>
                    <a:pt x="1072397" y="2087849"/>
                  </a:cubicBezTo>
                  <a:lnTo>
                    <a:pt x="1095542" y="2049746"/>
                  </a:lnTo>
                  <a:lnTo>
                    <a:pt x="1129192" y="1994351"/>
                  </a:lnTo>
                  <a:lnTo>
                    <a:pt x="1175389" y="1898439"/>
                  </a:lnTo>
                  <a:lnTo>
                    <a:pt x="1175389" y="1898439"/>
                  </a:lnTo>
                  <a:lnTo>
                    <a:pt x="1176938" y="1895225"/>
                  </a:lnTo>
                  <a:cubicBezTo>
                    <a:pt x="1205626" y="1827391"/>
                    <a:pt x="1227902" y="1756183"/>
                    <a:pt x="1243006" y="1682363"/>
                  </a:cubicBezTo>
                  <a:lnTo>
                    <a:pt x="1252387" y="1620887"/>
                  </a:lnTo>
                  <a:lnTo>
                    <a:pt x="1260188" y="1569767"/>
                  </a:lnTo>
                  <a:cubicBezTo>
                    <a:pt x="1264059" y="1531646"/>
                    <a:pt x="1266042" y="1492966"/>
                    <a:pt x="1266042" y="1453823"/>
                  </a:cubicBezTo>
                  <a:cubicBezTo>
                    <a:pt x="1266042" y="1375537"/>
                    <a:pt x="1258110" y="1299104"/>
                    <a:pt x="1243006" y="1225283"/>
                  </a:cubicBezTo>
                  <a:lnTo>
                    <a:pt x="1215261" y="1117365"/>
                  </a:lnTo>
                  <a:lnTo>
                    <a:pt x="1215066" y="1116608"/>
                  </a:lnTo>
                  <a:cubicBezTo>
                    <a:pt x="1148808" y="903555"/>
                    <a:pt x="1021421" y="717438"/>
                    <a:pt x="853424" y="578777"/>
                  </a:cubicBezTo>
                  <a:lnTo>
                    <a:pt x="797382" y="536865"/>
                  </a:lnTo>
                  <a:lnTo>
                    <a:pt x="828627" y="513497"/>
                  </a:lnTo>
                  <a:cubicBezTo>
                    <a:pt x="1009592" y="391224"/>
                    <a:pt x="1227748" y="319828"/>
                    <a:pt x="1462577" y="319828"/>
                  </a:cubicBezTo>
                  <a:close/>
                  <a:moveTo>
                    <a:pt x="797382" y="0"/>
                  </a:moveTo>
                  <a:cubicBezTo>
                    <a:pt x="1071349" y="0"/>
                    <a:pt x="1322622" y="97178"/>
                    <a:pt x="1518620" y="258949"/>
                  </a:cubicBezTo>
                  <a:lnTo>
                    <a:pt x="1594764" y="328164"/>
                  </a:lnTo>
                  <a:lnTo>
                    <a:pt x="1578507" y="325682"/>
                  </a:lnTo>
                  <a:cubicBezTo>
                    <a:pt x="1540390" y="321810"/>
                    <a:pt x="1501715" y="319827"/>
                    <a:pt x="1462577" y="319827"/>
                  </a:cubicBezTo>
                  <a:cubicBezTo>
                    <a:pt x="1227748" y="319827"/>
                    <a:pt x="1009592" y="391223"/>
                    <a:pt x="828627" y="513496"/>
                  </a:cubicBezTo>
                  <a:lnTo>
                    <a:pt x="797382" y="536864"/>
                  </a:lnTo>
                  <a:lnTo>
                    <a:pt x="766136" y="513496"/>
                  </a:lnTo>
                  <a:cubicBezTo>
                    <a:pt x="585171" y="391223"/>
                    <a:pt x="367015" y="319827"/>
                    <a:pt x="132186" y="319827"/>
                  </a:cubicBezTo>
                  <a:cubicBezTo>
                    <a:pt x="93048" y="319827"/>
                    <a:pt x="54373" y="321810"/>
                    <a:pt x="16256" y="325682"/>
                  </a:cubicBezTo>
                  <a:lnTo>
                    <a:pt x="0" y="328163"/>
                  </a:lnTo>
                  <a:lnTo>
                    <a:pt x="76144" y="258949"/>
                  </a:lnTo>
                  <a:cubicBezTo>
                    <a:pt x="272142" y="97178"/>
                    <a:pt x="523415" y="0"/>
                    <a:pt x="797382" y="0"/>
                  </a:cubicBezTo>
                  <a:close/>
                </a:path>
              </a:pathLst>
            </a:custGeom>
            <a:solidFill>
              <a:srgbClr val="C61E2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99B31034-89C0-33B7-6912-EC246091A40D}"/>
                </a:ext>
              </a:extLst>
            </p:cNvPr>
            <p:cNvSpPr/>
            <p:nvPr/>
          </p:nvSpPr>
          <p:spPr>
            <a:xfrm>
              <a:off x="8554611" y="3574956"/>
              <a:ext cx="1931240" cy="2259652"/>
            </a:xfrm>
            <a:custGeom>
              <a:avLst/>
              <a:gdLst>
                <a:gd name="connsiteX0" fmla="*/ 929571 w 1931240"/>
                <a:gd name="connsiteY0" fmla="*/ 0 h 2259652"/>
                <a:gd name="connsiteX1" fmla="*/ 1025895 w 1931240"/>
                <a:gd name="connsiteY1" fmla="*/ 14702 h 2259652"/>
                <a:gd name="connsiteX2" fmla="*/ 1931240 w 1931240"/>
                <a:gd name="connsiteY2" fmla="*/ 1125658 h 2259652"/>
                <a:gd name="connsiteX3" fmla="*/ 1925386 w 1931240"/>
                <a:gd name="connsiteY3" fmla="*/ 1241602 h 2259652"/>
                <a:gd name="connsiteX4" fmla="*/ 1924204 w 1931240"/>
                <a:gd name="connsiteY4" fmla="*/ 1249345 h 2259652"/>
                <a:gd name="connsiteX5" fmla="*/ 1908204 w 1931240"/>
                <a:gd name="connsiteY5" fmla="*/ 1354198 h 2259652"/>
                <a:gd name="connsiteX6" fmla="*/ 1599141 w 1931240"/>
                <a:gd name="connsiteY6" fmla="*/ 1927514 h 2259652"/>
                <a:gd name="connsiteX7" fmla="*/ 1543895 w 1931240"/>
                <a:gd name="connsiteY7" fmla="*/ 1977731 h 2259652"/>
                <a:gd name="connsiteX8" fmla="*/ 1518622 w 1931240"/>
                <a:gd name="connsiteY8" fmla="*/ 2000704 h 2259652"/>
                <a:gd name="connsiteX9" fmla="*/ 913314 w 1931240"/>
                <a:gd name="connsiteY9" fmla="*/ 2253798 h 2259652"/>
                <a:gd name="connsiteX10" fmla="*/ 883886 w 1931240"/>
                <a:gd name="connsiteY10" fmla="*/ 2255284 h 2259652"/>
                <a:gd name="connsiteX11" fmla="*/ 883886 w 1931240"/>
                <a:gd name="connsiteY11" fmla="*/ 2255283 h 2259652"/>
                <a:gd name="connsiteX12" fmla="*/ 797384 w 1931240"/>
                <a:gd name="connsiteY12" fmla="*/ 2259652 h 2259652"/>
                <a:gd name="connsiteX13" fmla="*/ 460210 w 1931240"/>
                <a:gd name="connsiteY13" fmla="*/ 2208670 h 2259652"/>
                <a:gd name="connsiteX14" fmla="*/ 386604 w 1931240"/>
                <a:gd name="connsiteY14" fmla="*/ 2181727 h 2259652"/>
                <a:gd name="connsiteX15" fmla="*/ 386604 w 1931240"/>
                <a:gd name="connsiteY15" fmla="*/ 2181728 h 2259652"/>
                <a:gd name="connsiteX16" fmla="*/ 356036 w 1931240"/>
                <a:gd name="connsiteY16" fmla="*/ 2170538 h 2259652"/>
                <a:gd name="connsiteX17" fmla="*/ 163434 w 1931240"/>
                <a:gd name="connsiteY17" fmla="*/ 2065984 h 2259652"/>
                <a:gd name="connsiteX18" fmla="*/ 132189 w 1931240"/>
                <a:gd name="connsiteY18" fmla="*/ 2042617 h 2259652"/>
                <a:gd name="connsiteX19" fmla="*/ 76146 w 1931240"/>
                <a:gd name="connsiteY19" fmla="*/ 2000704 h 2259652"/>
                <a:gd name="connsiteX20" fmla="*/ 0 w 1931240"/>
                <a:gd name="connsiteY20" fmla="*/ 1931490 h 2259652"/>
                <a:gd name="connsiteX21" fmla="*/ 16259 w 1931240"/>
                <a:gd name="connsiteY21" fmla="*/ 1933971 h 2259652"/>
                <a:gd name="connsiteX22" fmla="*/ 132189 w 1931240"/>
                <a:gd name="connsiteY22" fmla="*/ 1939826 h 2259652"/>
                <a:gd name="connsiteX23" fmla="*/ 248119 w 1931240"/>
                <a:gd name="connsiteY23" fmla="*/ 1933971 h 2259652"/>
                <a:gd name="connsiteX24" fmla="*/ 264376 w 1931240"/>
                <a:gd name="connsiteY24" fmla="*/ 1931490 h 2259652"/>
                <a:gd name="connsiteX25" fmla="*/ 360700 w 1931240"/>
                <a:gd name="connsiteY25" fmla="*/ 1916787 h 2259652"/>
                <a:gd name="connsiteX26" fmla="*/ 434735 w 1931240"/>
                <a:gd name="connsiteY26" fmla="*/ 1897749 h 2259652"/>
                <a:gd name="connsiteX27" fmla="*/ 434735 w 1931240"/>
                <a:gd name="connsiteY27" fmla="*/ 1897748 h 2259652"/>
                <a:gd name="connsiteX28" fmla="*/ 469363 w 1931240"/>
                <a:gd name="connsiteY28" fmla="*/ 1888843 h 2259652"/>
                <a:gd name="connsiteX29" fmla="*/ 672652 w 1931240"/>
                <a:gd name="connsiteY29" fmla="*/ 1802958 h 2259652"/>
                <a:gd name="connsiteX30" fmla="*/ 701662 w 1931240"/>
                <a:gd name="connsiteY30" fmla="*/ 1785332 h 2259652"/>
                <a:gd name="connsiteX31" fmla="*/ 701663 w 1931240"/>
                <a:gd name="connsiteY31" fmla="*/ 1785332 h 2259652"/>
                <a:gd name="connsiteX32" fmla="*/ 766139 w 1931240"/>
                <a:gd name="connsiteY32" fmla="*/ 1746157 h 2259652"/>
                <a:gd name="connsiteX33" fmla="*/ 1007127 w 1931240"/>
                <a:gd name="connsiteY33" fmla="*/ 1527157 h 2259652"/>
                <a:gd name="connsiteX34" fmla="*/ 1070165 w 1931240"/>
                <a:gd name="connsiteY34" fmla="*/ 1442847 h 2259652"/>
                <a:gd name="connsiteX35" fmla="*/ 1072400 w 1931240"/>
                <a:gd name="connsiteY35" fmla="*/ 1439858 h 2259652"/>
                <a:gd name="connsiteX36" fmla="*/ 1266045 w 1931240"/>
                <a:gd name="connsiteY36" fmla="*/ 805831 h 2259652"/>
                <a:gd name="connsiteX37" fmla="*/ 1263395 w 1931240"/>
                <a:gd name="connsiteY37" fmla="*/ 753352 h 2259652"/>
                <a:gd name="connsiteX38" fmla="*/ 1260191 w 1931240"/>
                <a:gd name="connsiteY38" fmla="*/ 689887 h 2259652"/>
                <a:gd name="connsiteX39" fmla="*/ 933946 w 1931240"/>
                <a:gd name="connsiteY39" fmla="*/ 3976 h 22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1240" h="2259652">
                  <a:moveTo>
                    <a:pt x="929571" y="0"/>
                  </a:moveTo>
                  <a:lnTo>
                    <a:pt x="1025895" y="14702"/>
                  </a:lnTo>
                  <a:cubicBezTo>
                    <a:pt x="1542574" y="120443"/>
                    <a:pt x="1931240" y="577656"/>
                    <a:pt x="1931240" y="1125658"/>
                  </a:cubicBezTo>
                  <a:cubicBezTo>
                    <a:pt x="1931240" y="1164801"/>
                    <a:pt x="1929257" y="1203481"/>
                    <a:pt x="1925386" y="1241602"/>
                  </a:cubicBezTo>
                  <a:lnTo>
                    <a:pt x="1924204" y="1249345"/>
                  </a:lnTo>
                  <a:lnTo>
                    <a:pt x="1908204" y="1354198"/>
                  </a:lnTo>
                  <a:cubicBezTo>
                    <a:pt x="1862892" y="1575659"/>
                    <a:pt x="1753032" y="1773604"/>
                    <a:pt x="1599141" y="1927514"/>
                  </a:cubicBezTo>
                  <a:lnTo>
                    <a:pt x="1543895" y="1977731"/>
                  </a:lnTo>
                  <a:lnTo>
                    <a:pt x="1518622" y="2000704"/>
                  </a:lnTo>
                  <a:cubicBezTo>
                    <a:pt x="1350624" y="2139365"/>
                    <a:pt x="1142016" y="2230570"/>
                    <a:pt x="913314" y="2253798"/>
                  </a:cubicBezTo>
                  <a:lnTo>
                    <a:pt x="883886" y="2255284"/>
                  </a:lnTo>
                  <a:lnTo>
                    <a:pt x="883886" y="2255283"/>
                  </a:lnTo>
                  <a:lnTo>
                    <a:pt x="797384" y="2259652"/>
                  </a:lnTo>
                  <a:cubicBezTo>
                    <a:pt x="679969" y="2259652"/>
                    <a:pt x="566723" y="2241803"/>
                    <a:pt x="460210" y="2208670"/>
                  </a:cubicBezTo>
                  <a:lnTo>
                    <a:pt x="386604" y="2181727"/>
                  </a:lnTo>
                  <a:lnTo>
                    <a:pt x="386604" y="2181728"/>
                  </a:lnTo>
                  <a:lnTo>
                    <a:pt x="356036" y="2170538"/>
                  </a:lnTo>
                  <a:cubicBezTo>
                    <a:pt x="288210" y="2141847"/>
                    <a:pt x="223756" y="2106742"/>
                    <a:pt x="163434" y="2065984"/>
                  </a:cubicBezTo>
                  <a:lnTo>
                    <a:pt x="132189" y="2042617"/>
                  </a:lnTo>
                  <a:lnTo>
                    <a:pt x="76146" y="2000704"/>
                  </a:lnTo>
                  <a:lnTo>
                    <a:pt x="0" y="1931490"/>
                  </a:lnTo>
                  <a:lnTo>
                    <a:pt x="16259" y="1933971"/>
                  </a:lnTo>
                  <a:cubicBezTo>
                    <a:pt x="54376" y="1937843"/>
                    <a:pt x="93051" y="1939826"/>
                    <a:pt x="132189" y="1939826"/>
                  </a:cubicBezTo>
                  <a:cubicBezTo>
                    <a:pt x="171327" y="1939826"/>
                    <a:pt x="210002" y="1937843"/>
                    <a:pt x="248119" y="1933971"/>
                  </a:cubicBezTo>
                  <a:lnTo>
                    <a:pt x="264376" y="1931490"/>
                  </a:lnTo>
                  <a:lnTo>
                    <a:pt x="360700" y="1916787"/>
                  </a:lnTo>
                  <a:lnTo>
                    <a:pt x="434735" y="1897749"/>
                  </a:lnTo>
                  <a:lnTo>
                    <a:pt x="434735" y="1897748"/>
                  </a:lnTo>
                  <a:lnTo>
                    <a:pt x="469363" y="1888843"/>
                  </a:lnTo>
                  <a:cubicBezTo>
                    <a:pt x="540372" y="1866754"/>
                    <a:pt x="608388" y="1837873"/>
                    <a:pt x="672652" y="1802958"/>
                  </a:cubicBezTo>
                  <a:lnTo>
                    <a:pt x="701662" y="1785332"/>
                  </a:lnTo>
                  <a:lnTo>
                    <a:pt x="701663" y="1785332"/>
                  </a:lnTo>
                  <a:lnTo>
                    <a:pt x="766139" y="1746157"/>
                  </a:lnTo>
                  <a:cubicBezTo>
                    <a:pt x="856621" y="1685022"/>
                    <a:pt x="937805" y="1611166"/>
                    <a:pt x="1007127" y="1527157"/>
                  </a:cubicBezTo>
                  <a:lnTo>
                    <a:pt x="1070165" y="1442847"/>
                  </a:lnTo>
                  <a:lnTo>
                    <a:pt x="1072400" y="1439858"/>
                  </a:lnTo>
                  <a:cubicBezTo>
                    <a:pt x="1194657" y="1258872"/>
                    <a:pt x="1266045" y="1040689"/>
                    <a:pt x="1266045" y="805831"/>
                  </a:cubicBezTo>
                  <a:lnTo>
                    <a:pt x="1263395" y="753352"/>
                  </a:lnTo>
                  <a:lnTo>
                    <a:pt x="1260191" y="689887"/>
                  </a:lnTo>
                  <a:cubicBezTo>
                    <a:pt x="1233094" y="423036"/>
                    <a:pt x="1113485" y="183537"/>
                    <a:pt x="933946" y="3976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</p:grpSp>
      <p:sp>
        <p:nvSpPr>
          <p:cNvPr id="169" name="Oval 168">
            <a:hlinkClick r:id="rId2" action="ppaction://hlinksldjump"/>
            <a:extLst>
              <a:ext uri="{FF2B5EF4-FFF2-40B4-BE49-F238E27FC236}">
                <a16:creationId xmlns:a16="http://schemas.microsoft.com/office/drawing/2014/main" id="{22137B84-C9AA-004B-0955-BAEF01260EC3}"/>
              </a:ext>
            </a:extLst>
          </p:cNvPr>
          <p:cNvSpPr>
            <a:spLocks noChangeAspect="1"/>
          </p:cNvSpPr>
          <p:nvPr/>
        </p:nvSpPr>
        <p:spPr>
          <a:xfrm>
            <a:off x="7860972" y="3401787"/>
            <a:ext cx="778463" cy="778463"/>
          </a:xfrm>
          <a:prstGeom prst="ellipse">
            <a:avLst/>
          </a:prstGeom>
          <a:noFill/>
          <a:ln w="12700">
            <a:solidFill>
              <a:srgbClr val="008A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6</a:t>
            </a:r>
            <a:endParaRPr lang="es-ES_tradnl" sz="2400" b="1" i="1" spc="100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Nunito Sans ExtraBold" pitchFamily="2" charset="7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D1B7855-85C4-C0FC-93E4-89805B8071E3}"/>
              </a:ext>
            </a:extLst>
          </p:cNvPr>
          <p:cNvSpPr txBox="1"/>
          <p:nvPr/>
        </p:nvSpPr>
        <p:spPr>
          <a:xfrm>
            <a:off x="8915400" y="3529409"/>
            <a:ext cx="7058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ES|QL (Piped Query Language)</a:t>
            </a:r>
            <a:endParaRPr lang="en-CR" sz="2800" dirty="0">
              <a:solidFill>
                <a:schemeClr val="bg1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C3F677A-89E8-AF9E-9E6D-5DEEBE5969FD}"/>
              </a:ext>
            </a:extLst>
          </p:cNvPr>
          <p:cNvSpPr txBox="1"/>
          <p:nvPr/>
        </p:nvSpPr>
        <p:spPr>
          <a:xfrm>
            <a:off x="6798307" y="4552479"/>
            <a:ext cx="99711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Tradicionalmente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el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Query DSL era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muy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poderoso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pero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complejo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aprender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 ES|QL surge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una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alternativa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más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simple, legible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rápida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que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democratiza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el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acceso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consultas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avanzadas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sin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perder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rendimiento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 Su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adopción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permitirá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que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tanto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principiantes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expertos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trabajen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con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datos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manera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más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eficiente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sin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tener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que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dominar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un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lenguaje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complicado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</a:t>
            </a:r>
            <a:endParaRPr lang="en-CR" sz="2800" dirty="0">
              <a:solidFill>
                <a:schemeClr val="bg1"/>
              </a:solidFill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357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D6524-6937-D34F-6EB0-2E142E33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0CA2D33-6E0D-D74C-4A0F-AFAAA14E6DBD}"/>
              </a:ext>
            </a:extLst>
          </p:cNvPr>
          <p:cNvGrpSpPr/>
          <p:nvPr/>
        </p:nvGrpSpPr>
        <p:grpSpPr>
          <a:xfrm>
            <a:off x="12420600" y="3390900"/>
            <a:ext cx="3925031" cy="3884508"/>
            <a:chOff x="6724284" y="3246792"/>
            <a:chExt cx="3925031" cy="3884508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C238BB91-438D-6202-6D99-A491B4EDC6DF}"/>
                </a:ext>
              </a:extLst>
            </p:cNvPr>
            <p:cNvSpPr/>
            <p:nvPr/>
          </p:nvSpPr>
          <p:spPr>
            <a:xfrm>
              <a:off x="7184439" y="4863309"/>
              <a:ext cx="1502360" cy="2267991"/>
            </a:xfrm>
            <a:custGeom>
              <a:avLst/>
              <a:gdLst>
                <a:gd name="connsiteX0" fmla="*/ 90653 w 1502360"/>
                <a:gd name="connsiteY0" fmla="*/ 689379 h 2267991"/>
                <a:gd name="connsiteX1" fmla="*/ 115926 w 1502360"/>
                <a:gd name="connsiteY1" fmla="*/ 712352 h 2267991"/>
                <a:gd name="connsiteX2" fmla="*/ 721234 w 1502360"/>
                <a:gd name="connsiteY2" fmla="*/ 965446 h 2267991"/>
                <a:gd name="connsiteX3" fmla="*/ 750662 w 1502360"/>
                <a:gd name="connsiteY3" fmla="*/ 966932 h 2267991"/>
                <a:gd name="connsiteX4" fmla="*/ 742861 w 1502360"/>
                <a:gd name="connsiteY4" fmla="*/ 1018052 h 2267991"/>
                <a:gd name="connsiteX5" fmla="*/ 737007 w 1502360"/>
                <a:gd name="connsiteY5" fmla="*/ 1133996 h 2267991"/>
                <a:gd name="connsiteX6" fmla="*/ 826111 w 1502360"/>
                <a:gd name="connsiteY6" fmla="*/ 1575398 h 2267991"/>
                <a:gd name="connsiteX7" fmla="*/ 872814 w 1502360"/>
                <a:gd name="connsiteY7" fmla="*/ 1672360 h 2267991"/>
                <a:gd name="connsiteX8" fmla="*/ 873857 w 1502360"/>
                <a:gd name="connsiteY8" fmla="*/ 1674525 h 2267991"/>
                <a:gd name="connsiteX9" fmla="*/ 1429515 w 1502360"/>
                <a:gd name="connsiteY9" fmla="*/ 2178876 h 2267991"/>
                <a:gd name="connsiteX10" fmla="*/ 1502360 w 1502360"/>
                <a:gd name="connsiteY10" fmla="*/ 2205541 h 2267991"/>
                <a:gd name="connsiteX11" fmla="*/ 1471030 w 1502360"/>
                <a:gd name="connsiteY11" fmla="*/ 2217009 h 2267991"/>
                <a:gd name="connsiteX12" fmla="*/ 1133856 w 1502360"/>
                <a:gd name="connsiteY12" fmla="*/ 2267991 h 2267991"/>
                <a:gd name="connsiteX13" fmla="*/ 89104 w 1502360"/>
                <a:gd name="connsiteY13" fmla="*/ 1575398 h 2267991"/>
                <a:gd name="connsiteX14" fmla="*/ 66437 w 1502360"/>
                <a:gd name="connsiteY14" fmla="*/ 1513458 h 2267991"/>
                <a:gd name="connsiteX15" fmla="*/ 50976 w 1502360"/>
                <a:gd name="connsiteY15" fmla="*/ 1471211 h 2267991"/>
                <a:gd name="connsiteX16" fmla="*/ 0 w 1502360"/>
                <a:gd name="connsiteY16" fmla="*/ 1133996 h 2267991"/>
                <a:gd name="connsiteX17" fmla="*/ 89104 w 1502360"/>
                <a:gd name="connsiteY17" fmla="*/ 692594 h 2267991"/>
                <a:gd name="connsiteX18" fmla="*/ 1332970 w 1502360"/>
                <a:gd name="connsiteY18" fmla="*/ 18553 h 2267991"/>
                <a:gd name="connsiteX19" fmla="*/ 1362367 w 1502360"/>
                <a:gd name="connsiteY19" fmla="*/ 23040 h 2267991"/>
                <a:gd name="connsiteX20" fmla="*/ 1471030 w 1502360"/>
                <a:gd name="connsiteY20" fmla="*/ 50983 h 2267991"/>
                <a:gd name="connsiteX21" fmla="*/ 1502360 w 1502360"/>
                <a:gd name="connsiteY21" fmla="*/ 62451 h 2267991"/>
                <a:gd name="connsiteX22" fmla="*/ 1429515 w 1502360"/>
                <a:gd name="connsiteY22" fmla="*/ 89116 h 2267991"/>
                <a:gd name="connsiteX23" fmla="*/ 1330400 w 1502360"/>
                <a:gd name="connsiteY23" fmla="*/ 136868 h 2267991"/>
                <a:gd name="connsiteX24" fmla="*/ 1263599 w 1502360"/>
                <a:gd name="connsiteY24" fmla="*/ 177456 h 2267991"/>
                <a:gd name="connsiteX25" fmla="*/ 1286267 w 1502360"/>
                <a:gd name="connsiteY25" fmla="*/ 115515 h 2267991"/>
                <a:gd name="connsiteX26" fmla="*/ 1047354 w 1502360"/>
                <a:gd name="connsiteY26" fmla="*/ 4370 h 2267991"/>
                <a:gd name="connsiteX27" fmla="*/ 1056735 w 1502360"/>
                <a:gd name="connsiteY27" fmla="*/ 65846 h 2267991"/>
                <a:gd name="connsiteX28" fmla="*/ 1122803 w 1502360"/>
                <a:gd name="connsiteY28" fmla="*/ 278708 h 2267991"/>
                <a:gd name="connsiteX29" fmla="*/ 1124352 w 1502360"/>
                <a:gd name="connsiteY29" fmla="*/ 281923 h 2267991"/>
                <a:gd name="connsiteX30" fmla="*/ 1069106 w 1502360"/>
                <a:gd name="connsiteY30" fmla="*/ 332141 h 2267991"/>
                <a:gd name="connsiteX31" fmla="*/ 995925 w 1502360"/>
                <a:gd name="connsiteY31" fmla="*/ 412670 h 2267991"/>
                <a:gd name="connsiteX32" fmla="*/ 932887 w 1502360"/>
                <a:gd name="connsiteY32" fmla="*/ 496981 h 2267991"/>
                <a:gd name="connsiteX33" fmla="*/ 932886 w 1502360"/>
                <a:gd name="connsiteY33" fmla="*/ 496981 h 2267991"/>
                <a:gd name="connsiteX34" fmla="*/ 930652 w 1502360"/>
                <a:gd name="connsiteY34" fmla="*/ 499968 h 2267991"/>
                <a:gd name="connsiteX35" fmla="*/ 760043 w 1502360"/>
                <a:gd name="connsiteY35" fmla="*/ 905455 h 2267991"/>
                <a:gd name="connsiteX36" fmla="*/ 750662 w 1502360"/>
                <a:gd name="connsiteY36" fmla="*/ 966931 h 2267991"/>
                <a:gd name="connsiteX37" fmla="*/ 721234 w 1502360"/>
                <a:gd name="connsiteY37" fmla="*/ 965445 h 2267991"/>
                <a:gd name="connsiteX38" fmla="*/ 115926 w 1502360"/>
                <a:gd name="connsiteY38" fmla="*/ 712351 h 2267991"/>
                <a:gd name="connsiteX39" fmla="*/ 90653 w 1502360"/>
                <a:gd name="connsiteY39" fmla="*/ 689378 h 2267991"/>
                <a:gd name="connsiteX40" fmla="*/ 136850 w 1502360"/>
                <a:gd name="connsiteY40" fmla="*/ 593466 h 2267991"/>
                <a:gd name="connsiteX41" fmla="*/ 499906 w 1502360"/>
                <a:gd name="connsiteY41" fmla="*/ 193669 h 2267991"/>
                <a:gd name="connsiteX42" fmla="*/ 564383 w 1502360"/>
                <a:gd name="connsiteY42" fmla="*/ 154493 h 2267991"/>
                <a:gd name="connsiteX43" fmla="*/ 564383 w 1502360"/>
                <a:gd name="connsiteY43" fmla="*/ 154494 h 2267991"/>
                <a:gd name="connsiteX44" fmla="*/ 593393 w 1502360"/>
                <a:gd name="connsiteY44" fmla="*/ 136868 h 2267991"/>
                <a:gd name="connsiteX45" fmla="*/ 1017926 w 1502360"/>
                <a:gd name="connsiteY45" fmla="*/ 5856 h 2267991"/>
                <a:gd name="connsiteX46" fmla="*/ 1133856 w 1502360"/>
                <a:gd name="connsiteY46" fmla="*/ 0 h 2267991"/>
                <a:gd name="connsiteX47" fmla="*/ 1249786 w 1502360"/>
                <a:gd name="connsiteY47" fmla="*/ 5855 h 2267991"/>
                <a:gd name="connsiteX48" fmla="*/ 1332970 w 1502360"/>
                <a:gd name="connsiteY48" fmla="*/ 18552 h 2267991"/>
                <a:gd name="connsiteX49" fmla="*/ 1286267 w 1502360"/>
                <a:gd name="connsiteY49" fmla="*/ 115514 h 2267991"/>
                <a:gd name="connsiteX50" fmla="*/ 1263599 w 1502360"/>
                <a:gd name="connsiteY50" fmla="*/ 177455 h 2267991"/>
                <a:gd name="connsiteX51" fmla="*/ 1236913 w 1502360"/>
                <a:gd name="connsiteY51" fmla="*/ 193669 h 2267991"/>
                <a:gd name="connsiteX52" fmla="*/ 1149625 w 1502360"/>
                <a:gd name="connsiteY52" fmla="*/ 258949 h 2267991"/>
                <a:gd name="connsiteX53" fmla="*/ 1124352 w 1502360"/>
                <a:gd name="connsiteY53" fmla="*/ 281922 h 2267991"/>
                <a:gd name="connsiteX54" fmla="*/ 1122803 w 1502360"/>
                <a:gd name="connsiteY54" fmla="*/ 278707 h 2267991"/>
                <a:gd name="connsiteX55" fmla="*/ 1056735 w 1502360"/>
                <a:gd name="connsiteY55" fmla="*/ 65845 h 2267991"/>
                <a:gd name="connsiteX56" fmla="*/ 1047354 w 1502360"/>
                <a:gd name="connsiteY56" fmla="*/ 4369 h 226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502360" h="2267991">
                  <a:moveTo>
                    <a:pt x="90653" y="689379"/>
                  </a:moveTo>
                  <a:lnTo>
                    <a:pt x="115926" y="712352"/>
                  </a:lnTo>
                  <a:cubicBezTo>
                    <a:pt x="283924" y="851013"/>
                    <a:pt x="492533" y="942218"/>
                    <a:pt x="721234" y="965446"/>
                  </a:cubicBezTo>
                  <a:lnTo>
                    <a:pt x="750662" y="966932"/>
                  </a:lnTo>
                  <a:lnTo>
                    <a:pt x="742861" y="1018052"/>
                  </a:lnTo>
                  <a:cubicBezTo>
                    <a:pt x="738990" y="1056173"/>
                    <a:pt x="737007" y="1094853"/>
                    <a:pt x="737007" y="1133996"/>
                  </a:cubicBezTo>
                  <a:cubicBezTo>
                    <a:pt x="737007" y="1290568"/>
                    <a:pt x="768735" y="1439729"/>
                    <a:pt x="826111" y="1575398"/>
                  </a:cubicBezTo>
                  <a:lnTo>
                    <a:pt x="872814" y="1672360"/>
                  </a:lnTo>
                  <a:lnTo>
                    <a:pt x="873857" y="1674525"/>
                  </a:lnTo>
                  <a:cubicBezTo>
                    <a:pt x="996044" y="1899477"/>
                    <a:pt x="1192123" y="2078456"/>
                    <a:pt x="1429515" y="2178876"/>
                  </a:cubicBezTo>
                  <a:lnTo>
                    <a:pt x="1502360" y="2205541"/>
                  </a:lnTo>
                  <a:lnTo>
                    <a:pt x="1471030" y="2217009"/>
                  </a:lnTo>
                  <a:cubicBezTo>
                    <a:pt x="1364517" y="2250142"/>
                    <a:pt x="1251271" y="2267991"/>
                    <a:pt x="1133856" y="2267991"/>
                  </a:cubicBezTo>
                  <a:cubicBezTo>
                    <a:pt x="664198" y="2267991"/>
                    <a:pt x="261233" y="1982406"/>
                    <a:pt x="89104" y="1575398"/>
                  </a:cubicBezTo>
                  <a:lnTo>
                    <a:pt x="66437" y="1513458"/>
                  </a:lnTo>
                  <a:lnTo>
                    <a:pt x="50976" y="1471211"/>
                  </a:lnTo>
                  <a:cubicBezTo>
                    <a:pt x="17847" y="1364685"/>
                    <a:pt x="0" y="1251425"/>
                    <a:pt x="0" y="1133996"/>
                  </a:cubicBezTo>
                  <a:cubicBezTo>
                    <a:pt x="0" y="977424"/>
                    <a:pt x="31728" y="828264"/>
                    <a:pt x="89104" y="692594"/>
                  </a:cubicBezTo>
                  <a:close/>
                  <a:moveTo>
                    <a:pt x="1332970" y="18553"/>
                  </a:moveTo>
                  <a:lnTo>
                    <a:pt x="1362367" y="23040"/>
                  </a:lnTo>
                  <a:cubicBezTo>
                    <a:pt x="1399273" y="30593"/>
                    <a:pt x="1435526" y="39939"/>
                    <a:pt x="1471030" y="50983"/>
                  </a:cubicBezTo>
                  <a:lnTo>
                    <a:pt x="1502360" y="62451"/>
                  </a:lnTo>
                  <a:lnTo>
                    <a:pt x="1429515" y="89116"/>
                  </a:lnTo>
                  <a:cubicBezTo>
                    <a:pt x="1395602" y="103462"/>
                    <a:pt x="1362532" y="119411"/>
                    <a:pt x="1330400" y="136868"/>
                  </a:cubicBezTo>
                  <a:lnTo>
                    <a:pt x="1263599" y="177456"/>
                  </a:lnTo>
                  <a:lnTo>
                    <a:pt x="1286267" y="115515"/>
                  </a:lnTo>
                  <a:close/>
                  <a:moveTo>
                    <a:pt x="1047354" y="4370"/>
                  </a:moveTo>
                  <a:lnTo>
                    <a:pt x="1056735" y="65846"/>
                  </a:lnTo>
                  <a:cubicBezTo>
                    <a:pt x="1071839" y="139666"/>
                    <a:pt x="1094115" y="210874"/>
                    <a:pt x="1122803" y="278708"/>
                  </a:cubicBezTo>
                  <a:lnTo>
                    <a:pt x="1124352" y="281923"/>
                  </a:lnTo>
                  <a:lnTo>
                    <a:pt x="1069106" y="332141"/>
                  </a:lnTo>
                  <a:cubicBezTo>
                    <a:pt x="1043458" y="357792"/>
                    <a:pt x="1019032" y="384667"/>
                    <a:pt x="995925" y="412670"/>
                  </a:cubicBezTo>
                  <a:lnTo>
                    <a:pt x="932887" y="496981"/>
                  </a:lnTo>
                  <a:lnTo>
                    <a:pt x="932886" y="496981"/>
                  </a:lnTo>
                  <a:lnTo>
                    <a:pt x="930652" y="499968"/>
                  </a:lnTo>
                  <a:cubicBezTo>
                    <a:pt x="849147" y="620626"/>
                    <a:pt x="790251" y="757815"/>
                    <a:pt x="760043" y="905455"/>
                  </a:cubicBezTo>
                  <a:lnTo>
                    <a:pt x="750662" y="966931"/>
                  </a:lnTo>
                  <a:lnTo>
                    <a:pt x="721234" y="965445"/>
                  </a:lnTo>
                  <a:cubicBezTo>
                    <a:pt x="492533" y="942217"/>
                    <a:pt x="283924" y="851012"/>
                    <a:pt x="115926" y="712351"/>
                  </a:cubicBezTo>
                  <a:lnTo>
                    <a:pt x="90653" y="689378"/>
                  </a:lnTo>
                  <a:lnTo>
                    <a:pt x="136850" y="593466"/>
                  </a:lnTo>
                  <a:cubicBezTo>
                    <a:pt x="224126" y="432786"/>
                    <a:pt x="349103" y="295562"/>
                    <a:pt x="499906" y="193669"/>
                  </a:cubicBezTo>
                  <a:lnTo>
                    <a:pt x="564383" y="154493"/>
                  </a:lnTo>
                  <a:lnTo>
                    <a:pt x="564383" y="154494"/>
                  </a:lnTo>
                  <a:lnTo>
                    <a:pt x="593393" y="136868"/>
                  </a:lnTo>
                  <a:cubicBezTo>
                    <a:pt x="721921" y="67039"/>
                    <a:pt x="865459" y="21342"/>
                    <a:pt x="1017926" y="5856"/>
                  </a:cubicBezTo>
                  <a:close/>
                  <a:moveTo>
                    <a:pt x="1133856" y="0"/>
                  </a:moveTo>
                  <a:cubicBezTo>
                    <a:pt x="1172994" y="0"/>
                    <a:pt x="1211669" y="1983"/>
                    <a:pt x="1249786" y="5855"/>
                  </a:cubicBezTo>
                  <a:lnTo>
                    <a:pt x="1332970" y="18552"/>
                  </a:lnTo>
                  <a:lnTo>
                    <a:pt x="1286267" y="115514"/>
                  </a:lnTo>
                  <a:lnTo>
                    <a:pt x="1263599" y="177455"/>
                  </a:lnTo>
                  <a:lnTo>
                    <a:pt x="1236913" y="193669"/>
                  </a:lnTo>
                  <a:cubicBezTo>
                    <a:pt x="1206753" y="214048"/>
                    <a:pt x="1177625" y="235839"/>
                    <a:pt x="1149625" y="258949"/>
                  </a:cubicBezTo>
                  <a:lnTo>
                    <a:pt x="1124352" y="281922"/>
                  </a:lnTo>
                  <a:lnTo>
                    <a:pt x="1122803" y="278707"/>
                  </a:lnTo>
                  <a:cubicBezTo>
                    <a:pt x="1094115" y="210873"/>
                    <a:pt x="1071839" y="139665"/>
                    <a:pt x="1056735" y="65845"/>
                  </a:cubicBezTo>
                  <a:lnTo>
                    <a:pt x="1047354" y="4369"/>
                  </a:lnTo>
                  <a:close/>
                </a:path>
              </a:pathLst>
            </a:custGeom>
            <a:solidFill>
              <a:srgbClr val="9B59B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65E4087-909B-DDA8-ABFB-2B56B9A39757}"/>
                </a:ext>
              </a:extLst>
            </p:cNvPr>
            <p:cNvSpPr/>
            <p:nvPr/>
          </p:nvSpPr>
          <p:spPr>
            <a:xfrm>
              <a:off x="6724284" y="4286230"/>
              <a:ext cx="2201276" cy="2090537"/>
            </a:xfrm>
            <a:custGeom>
              <a:avLst/>
              <a:gdLst>
                <a:gd name="connsiteX0" fmla="*/ 1133856 w 2201276"/>
                <a:gd name="connsiteY0" fmla="*/ 0 h 2090537"/>
                <a:gd name="connsiteX1" fmla="*/ 1471030 w 2201276"/>
                <a:gd name="connsiteY1" fmla="*/ 50982 h 2090537"/>
                <a:gd name="connsiteX2" fmla="*/ 1544637 w 2201276"/>
                <a:gd name="connsiteY2" fmla="*/ 77926 h 2090537"/>
                <a:gd name="connsiteX3" fmla="*/ 1516891 w 2201276"/>
                <a:gd name="connsiteY3" fmla="*/ 185844 h 2090537"/>
                <a:gd name="connsiteX4" fmla="*/ 1493855 w 2201276"/>
                <a:gd name="connsiteY4" fmla="*/ 414384 h 2090537"/>
                <a:gd name="connsiteX5" fmla="*/ 1493855 w 2201276"/>
                <a:gd name="connsiteY5" fmla="*/ 414384 h 2090537"/>
                <a:gd name="connsiteX6" fmla="*/ 1516891 w 2201276"/>
                <a:gd name="connsiteY6" fmla="*/ 185845 h 2090537"/>
                <a:gd name="connsiteX7" fmla="*/ 1544637 w 2201276"/>
                <a:gd name="connsiteY7" fmla="*/ 77927 h 2090537"/>
                <a:gd name="connsiteX8" fmla="*/ 1575204 w 2201276"/>
                <a:gd name="connsiteY8" fmla="*/ 89116 h 2090537"/>
                <a:gd name="connsiteX9" fmla="*/ 1935613 w 2201276"/>
                <a:gd name="connsiteY9" fmla="*/ 332141 h 2090537"/>
                <a:gd name="connsiteX10" fmla="*/ 1962516 w 2201276"/>
                <a:gd name="connsiteY10" fmla="*/ 361745 h 2090537"/>
                <a:gd name="connsiteX11" fmla="*/ 2008794 w 2201276"/>
                <a:gd name="connsiteY11" fmla="*/ 412670 h 2090537"/>
                <a:gd name="connsiteX12" fmla="*/ 2130862 w 2201276"/>
                <a:gd name="connsiteY12" fmla="*/ 593467 h 2090537"/>
                <a:gd name="connsiteX13" fmla="*/ 2131905 w 2201276"/>
                <a:gd name="connsiteY13" fmla="*/ 595632 h 2090537"/>
                <a:gd name="connsiteX14" fmla="*/ 2178608 w 2201276"/>
                <a:gd name="connsiteY14" fmla="*/ 692594 h 2090537"/>
                <a:gd name="connsiteX15" fmla="*/ 2201276 w 2201276"/>
                <a:gd name="connsiteY15" fmla="*/ 754535 h 2090537"/>
                <a:gd name="connsiteX16" fmla="*/ 2134475 w 2201276"/>
                <a:gd name="connsiteY16" fmla="*/ 713947 h 2090537"/>
                <a:gd name="connsiteX17" fmla="*/ 2035360 w 2201276"/>
                <a:gd name="connsiteY17" fmla="*/ 666195 h 2090537"/>
                <a:gd name="connsiteX18" fmla="*/ 1962516 w 2201276"/>
                <a:gd name="connsiteY18" fmla="*/ 639530 h 2090537"/>
                <a:gd name="connsiteX19" fmla="*/ 1931186 w 2201276"/>
                <a:gd name="connsiteY19" fmla="*/ 628062 h 2090537"/>
                <a:gd name="connsiteX20" fmla="*/ 1822523 w 2201276"/>
                <a:gd name="connsiteY20" fmla="*/ 600119 h 2090537"/>
                <a:gd name="connsiteX21" fmla="*/ 1793126 w 2201276"/>
                <a:gd name="connsiteY21" fmla="*/ 595632 h 2090537"/>
                <a:gd name="connsiteX22" fmla="*/ 1709942 w 2201276"/>
                <a:gd name="connsiteY22" fmla="*/ 582935 h 2090537"/>
                <a:gd name="connsiteX23" fmla="*/ 1594012 w 2201276"/>
                <a:gd name="connsiteY23" fmla="*/ 577080 h 2090537"/>
                <a:gd name="connsiteX24" fmla="*/ 1507510 w 2201276"/>
                <a:gd name="connsiteY24" fmla="*/ 581449 h 2090537"/>
                <a:gd name="connsiteX25" fmla="*/ 1507510 w 2201276"/>
                <a:gd name="connsiteY25" fmla="*/ 581448 h 2090537"/>
                <a:gd name="connsiteX26" fmla="*/ 1478082 w 2201276"/>
                <a:gd name="connsiteY26" fmla="*/ 582934 h 2090537"/>
                <a:gd name="connsiteX27" fmla="*/ 1053549 w 2201276"/>
                <a:gd name="connsiteY27" fmla="*/ 713946 h 2090537"/>
                <a:gd name="connsiteX28" fmla="*/ 1024539 w 2201276"/>
                <a:gd name="connsiteY28" fmla="*/ 731572 h 2090537"/>
                <a:gd name="connsiteX29" fmla="*/ 1022305 w 2201276"/>
                <a:gd name="connsiteY29" fmla="*/ 728584 h 2090537"/>
                <a:gd name="connsiteX30" fmla="*/ 1022290 w 2201276"/>
                <a:gd name="connsiteY30" fmla="*/ 728560 h 2090537"/>
                <a:gd name="connsiteX31" fmla="*/ 948754 w 2201276"/>
                <a:gd name="connsiteY31" fmla="*/ 600606 h 2090537"/>
                <a:gd name="connsiteX32" fmla="*/ 930437 w 2201276"/>
                <a:gd name="connsiteY32" fmla="*/ 560722 h 2090537"/>
                <a:gd name="connsiteX33" fmla="*/ 889918 w 2201276"/>
                <a:gd name="connsiteY33" fmla="*/ 457873 h 2090537"/>
                <a:gd name="connsiteX34" fmla="*/ 875899 w 2201276"/>
                <a:gd name="connsiteY34" fmla="*/ 415557 h 2090537"/>
                <a:gd name="connsiteX35" fmla="*/ 841725 w 2201276"/>
                <a:gd name="connsiteY35" fmla="*/ 267256 h 2090537"/>
                <a:gd name="connsiteX36" fmla="*/ 841724 w 2201276"/>
                <a:gd name="connsiteY36" fmla="*/ 267254 h 2090537"/>
                <a:gd name="connsiteX37" fmla="*/ 833138 w 2201276"/>
                <a:gd name="connsiteY37" fmla="*/ 153756 h 2090537"/>
                <a:gd name="connsiteX38" fmla="*/ 828660 w 2201276"/>
                <a:gd name="connsiteY38" fmla="*/ 94557 h 2090537"/>
                <a:gd name="connsiteX39" fmla="*/ 828660 w 2201276"/>
                <a:gd name="connsiteY39" fmla="*/ 94558 h 2090537"/>
                <a:gd name="connsiteX40" fmla="*/ 833138 w 2201276"/>
                <a:gd name="connsiteY40" fmla="*/ 153756 h 2090537"/>
                <a:gd name="connsiteX41" fmla="*/ 841724 w 2201276"/>
                <a:gd name="connsiteY41" fmla="*/ 267253 h 2090537"/>
                <a:gd name="connsiteX42" fmla="*/ 841724 w 2201276"/>
                <a:gd name="connsiteY42" fmla="*/ 267254 h 2090537"/>
                <a:gd name="connsiteX43" fmla="*/ 841724 w 2201276"/>
                <a:gd name="connsiteY43" fmla="*/ 267254 h 2090537"/>
                <a:gd name="connsiteX44" fmla="*/ 841725 w 2201276"/>
                <a:gd name="connsiteY44" fmla="*/ 267256 h 2090537"/>
                <a:gd name="connsiteX45" fmla="*/ 867934 w 2201276"/>
                <a:gd name="connsiteY45" fmla="*/ 391514 h 2090537"/>
                <a:gd name="connsiteX46" fmla="*/ 875899 w 2201276"/>
                <a:gd name="connsiteY46" fmla="*/ 415557 h 2090537"/>
                <a:gd name="connsiteX47" fmla="*/ 879636 w 2201276"/>
                <a:gd name="connsiteY47" fmla="*/ 431773 h 2090537"/>
                <a:gd name="connsiteX48" fmla="*/ 889918 w 2201276"/>
                <a:gd name="connsiteY48" fmla="*/ 457873 h 2090537"/>
                <a:gd name="connsiteX49" fmla="*/ 907308 w 2201276"/>
                <a:gd name="connsiteY49" fmla="*/ 510364 h 2090537"/>
                <a:gd name="connsiteX50" fmla="*/ 930437 w 2201276"/>
                <a:gd name="connsiteY50" fmla="*/ 560722 h 2090537"/>
                <a:gd name="connsiteX51" fmla="*/ 940471 w 2201276"/>
                <a:gd name="connsiteY51" fmla="*/ 586192 h 2090537"/>
                <a:gd name="connsiteX52" fmla="*/ 948754 w 2201276"/>
                <a:gd name="connsiteY52" fmla="*/ 600606 h 2090537"/>
                <a:gd name="connsiteX53" fmla="*/ 959036 w 2201276"/>
                <a:gd name="connsiteY53" fmla="*/ 622992 h 2090537"/>
                <a:gd name="connsiteX54" fmla="*/ 1022290 w 2201276"/>
                <a:gd name="connsiteY54" fmla="*/ 728560 h 2090537"/>
                <a:gd name="connsiteX55" fmla="*/ 1022305 w 2201276"/>
                <a:gd name="connsiteY55" fmla="*/ 728585 h 2090537"/>
                <a:gd name="connsiteX56" fmla="*/ 1024539 w 2201276"/>
                <a:gd name="connsiteY56" fmla="*/ 731573 h 2090537"/>
                <a:gd name="connsiteX57" fmla="*/ 960062 w 2201276"/>
                <a:gd name="connsiteY57" fmla="*/ 770749 h 2090537"/>
                <a:gd name="connsiteX58" fmla="*/ 597006 w 2201276"/>
                <a:gd name="connsiteY58" fmla="*/ 1170546 h 2090537"/>
                <a:gd name="connsiteX59" fmla="*/ 550809 w 2201276"/>
                <a:gd name="connsiteY59" fmla="*/ 1266458 h 2090537"/>
                <a:gd name="connsiteX60" fmla="*/ 549260 w 2201276"/>
                <a:gd name="connsiteY60" fmla="*/ 1269673 h 2090537"/>
                <a:gd name="connsiteX61" fmla="*/ 460156 w 2201276"/>
                <a:gd name="connsiteY61" fmla="*/ 1711075 h 2090537"/>
                <a:gd name="connsiteX62" fmla="*/ 511132 w 2201276"/>
                <a:gd name="connsiteY62" fmla="*/ 2048290 h 2090537"/>
                <a:gd name="connsiteX63" fmla="*/ 526593 w 2201276"/>
                <a:gd name="connsiteY63" fmla="*/ 2090537 h 2090537"/>
                <a:gd name="connsiteX64" fmla="*/ 499906 w 2201276"/>
                <a:gd name="connsiteY64" fmla="*/ 2074322 h 2090537"/>
                <a:gd name="connsiteX65" fmla="*/ 0 w 2201276"/>
                <a:gd name="connsiteY65" fmla="*/ 1133996 h 2090537"/>
                <a:gd name="connsiteX66" fmla="*/ 136850 w 2201276"/>
                <a:gd name="connsiteY66" fmla="*/ 593467 h 2090537"/>
                <a:gd name="connsiteX67" fmla="*/ 170500 w 2201276"/>
                <a:gd name="connsiteY67" fmla="*/ 538072 h 2090537"/>
                <a:gd name="connsiteX68" fmla="*/ 193645 w 2201276"/>
                <a:gd name="connsiteY68" fmla="*/ 499969 h 2090537"/>
                <a:gd name="connsiteX69" fmla="*/ 796682 w 2201276"/>
                <a:gd name="connsiteY69" fmla="*/ 50983 h 2090537"/>
                <a:gd name="connsiteX70" fmla="*/ 831310 w 2201276"/>
                <a:gd name="connsiteY70" fmla="*/ 42079 h 2090537"/>
                <a:gd name="connsiteX71" fmla="*/ 831310 w 2201276"/>
                <a:gd name="connsiteY71" fmla="*/ 42078 h 2090537"/>
                <a:gd name="connsiteX72" fmla="*/ 905345 w 2201276"/>
                <a:gd name="connsiteY72" fmla="*/ 23039 h 2090537"/>
                <a:gd name="connsiteX73" fmla="*/ 1133856 w 2201276"/>
                <a:gd name="connsiteY73" fmla="*/ 0 h 20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201276" h="2090537">
                  <a:moveTo>
                    <a:pt x="1133856" y="0"/>
                  </a:moveTo>
                  <a:cubicBezTo>
                    <a:pt x="1251271" y="0"/>
                    <a:pt x="1364517" y="17849"/>
                    <a:pt x="1471030" y="50982"/>
                  </a:cubicBezTo>
                  <a:lnTo>
                    <a:pt x="1544637" y="77926"/>
                  </a:lnTo>
                  <a:lnTo>
                    <a:pt x="1516891" y="185844"/>
                  </a:lnTo>
                  <a:cubicBezTo>
                    <a:pt x="1501787" y="259665"/>
                    <a:pt x="1493855" y="336098"/>
                    <a:pt x="1493855" y="414384"/>
                  </a:cubicBezTo>
                  <a:lnTo>
                    <a:pt x="1493855" y="414384"/>
                  </a:lnTo>
                  <a:lnTo>
                    <a:pt x="1516891" y="185845"/>
                  </a:lnTo>
                  <a:lnTo>
                    <a:pt x="1544637" y="77927"/>
                  </a:lnTo>
                  <a:lnTo>
                    <a:pt x="1575204" y="89116"/>
                  </a:lnTo>
                  <a:cubicBezTo>
                    <a:pt x="1710856" y="146499"/>
                    <a:pt x="1833019" y="229534"/>
                    <a:pt x="1935613" y="332141"/>
                  </a:cubicBezTo>
                  <a:lnTo>
                    <a:pt x="1962516" y="361745"/>
                  </a:lnTo>
                  <a:lnTo>
                    <a:pt x="2008794" y="412670"/>
                  </a:lnTo>
                  <a:cubicBezTo>
                    <a:pt x="2055009" y="468676"/>
                    <a:pt x="2095951" y="529195"/>
                    <a:pt x="2130862" y="593467"/>
                  </a:cubicBezTo>
                  <a:lnTo>
                    <a:pt x="2131905" y="595632"/>
                  </a:lnTo>
                  <a:lnTo>
                    <a:pt x="2178608" y="692594"/>
                  </a:lnTo>
                  <a:lnTo>
                    <a:pt x="2201276" y="754535"/>
                  </a:lnTo>
                  <a:lnTo>
                    <a:pt x="2134475" y="713947"/>
                  </a:lnTo>
                  <a:cubicBezTo>
                    <a:pt x="2102343" y="696490"/>
                    <a:pt x="2069273" y="680541"/>
                    <a:pt x="2035360" y="666195"/>
                  </a:cubicBezTo>
                  <a:lnTo>
                    <a:pt x="1962516" y="639530"/>
                  </a:lnTo>
                  <a:lnTo>
                    <a:pt x="1931186" y="628062"/>
                  </a:lnTo>
                  <a:cubicBezTo>
                    <a:pt x="1895682" y="617018"/>
                    <a:pt x="1859429" y="607672"/>
                    <a:pt x="1822523" y="600119"/>
                  </a:cubicBezTo>
                  <a:lnTo>
                    <a:pt x="1793126" y="595632"/>
                  </a:lnTo>
                  <a:lnTo>
                    <a:pt x="1709942" y="582935"/>
                  </a:lnTo>
                  <a:cubicBezTo>
                    <a:pt x="1671825" y="579063"/>
                    <a:pt x="1633150" y="577080"/>
                    <a:pt x="1594012" y="577080"/>
                  </a:cubicBezTo>
                  <a:lnTo>
                    <a:pt x="1507510" y="581449"/>
                  </a:lnTo>
                  <a:lnTo>
                    <a:pt x="1507510" y="581448"/>
                  </a:lnTo>
                  <a:lnTo>
                    <a:pt x="1478082" y="582934"/>
                  </a:lnTo>
                  <a:cubicBezTo>
                    <a:pt x="1325615" y="598420"/>
                    <a:pt x="1182077" y="644117"/>
                    <a:pt x="1053549" y="713946"/>
                  </a:cubicBezTo>
                  <a:lnTo>
                    <a:pt x="1024539" y="731572"/>
                  </a:lnTo>
                  <a:lnTo>
                    <a:pt x="1022305" y="728584"/>
                  </a:lnTo>
                  <a:lnTo>
                    <a:pt x="1022290" y="728560"/>
                  </a:lnTo>
                  <a:lnTo>
                    <a:pt x="948754" y="600606"/>
                  </a:lnTo>
                  <a:lnTo>
                    <a:pt x="930437" y="560722"/>
                  </a:lnTo>
                  <a:lnTo>
                    <a:pt x="889918" y="457873"/>
                  </a:lnTo>
                  <a:lnTo>
                    <a:pt x="875899" y="415557"/>
                  </a:lnTo>
                  <a:lnTo>
                    <a:pt x="841725" y="267256"/>
                  </a:lnTo>
                  <a:lnTo>
                    <a:pt x="841724" y="267254"/>
                  </a:lnTo>
                  <a:lnTo>
                    <a:pt x="833138" y="153756"/>
                  </a:lnTo>
                  <a:lnTo>
                    <a:pt x="828660" y="94557"/>
                  </a:lnTo>
                  <a:lnTo>
                    <a:pt x="828660" y="94558"/>
                  </a:lnTo>
                  <a:lnTo>
                    <a:pt x="833138" y="153756"/>
                  </a:lnTo>
                  <a:lnTo>
                    <a:pt x="841724" y="267253"/>
                  </a:lnTo>
                  <a:lnTo>
                    <a:pt x="841724" y="267254"/>
                  </a:lnTo>
                  <a:lnTo>
                    <a:pt x="841724" y="267254"/>
                  </a:lnTo>
                  <a:lnTo>
                    <a:pt x="841725" y="267256"/>
                  </a:lnTo>
                  <a:lnTo>
                    <a:pt x="867934" y="391514"/>
                  </a:lnTo>
                  <a:lnTo>
                    <a:pt x="875899" y="415557"/>
                  </a:lnTo>
                  <a:lnTo>
                    <a:pt x="879636" y="431773"/>
                  </a:lnTo>
                  <a:lnTo>
                    <a:pt x="889918" y="457873"/>
                  </a:lnTo>
                  <a:lnTo>
                    <a:pt x="907308" y="510364"/>
                  </a:lnTo>
                  <a:lnTo>
                    <a:pt x="930437" y="560722"/>
                  </a:lnTo>
                  <a:lnTo>
                    <a:pt x="940471" y="586192"/>
                  </a:lnTo>
                  <a:lnTo>
                    <a:pt x="948754" y="600606"/>
                  </a:lnTo>
                  <a:lnTo>
                    <a:pt x="959036" y="622992"/>
                  </a:lnTo>
                  <a:lnTo>
                    <a:pt x="1022290" y="728560"/>
                  </a:lnTo>
                  <a:lnTo>
                    <a:pt x="1022305" y="728585"/>
                  </a:lnTo>
                  <a:lnTo>
                    <a:pt x="1024539" y="731573"/>
                  </a:lnTo>
                  <a:lnTo>
                    <a:pt x="960062" y="770749"/>
                  </a:lnTo>
                  <a:cubicBezTo>
                    <a:pt x="809259" y="872642"/>
                    <a:pt x="684282" y="1009866"/>
                    <a:pt x="597006" y="1170546"/>
                  </a:cubicBezTo>
                  <a:lnTo>
                    <a:pt x="550809" y="1266458"/>
                  </a:lnTo>
                  <a:lnTo>
                    <a:pt x="549260" y="1269673"/>
                  </a:lnTo>
                  <a:cubicBezTo>
                    <a:pt x="491884" y="1405343"/>
                    <a:pt x="460156" y="1554503"/>
                    <a:pt x="460156" y="1711075"/>
                  </a:cubicBezTo>
                  <a:cubicBezTo>
                    <a:pt x="460156" y="1828504"/>
                    <a:pt x="478003" y="1941764"/>
                    <a:pt x="511132" y="2048290"/>
                  </a:cubicBezTo>
                  <a:lnTo>
                    <a:pt x="526593" y="2090537"/>
                  </a:lnTo>
                  <a:lnTo>
                    <a:pt x="499906" y="2074322"/>
                  </a:lnTo>
                  <a:cubicBezTo>
                    <a:pt x="198299" y="1870536"/>
                    <a:pt x="0" y="1525426"/>
                    <a:pt x="0" y="1133996"/>
                  </a:cubicBezTo>
                  <a:cubicBezTo>
                    <a:pt x="0" y="938281"/>
                    <a:pt x="49574" y="754146"/>
                    <a:pt x="136850" y="593467"/>
                  </a:cubicBezTo>
                  <a:lnTo>
                    <a:pt x="170500" y="538072"/>
                  </a:lnTo>
                  <a:lnTo>
                    <a:pt x="193645" y="499969"/>
                  </a:lnTo>
                  <a:cubicBezTo>
                    <a:pt x="336279" y="288818"/>
                    <a:pt x="548152" y="128294"/>
                    <a:pt x="796682" y="50983"/>
                  </a:cubicBezTo>
                  <a:lnTo>
                    <a:pt x="831310" y="42079"/>
                  </a:lnTo>
                  <a:lnTo>
                    <a:pt x="831310" y="42078"/>
                  </a:lnTo>
                  <a:lnTo>
                    <a:pt x="905345" y="23039"/>
                  </a:lnTo>
                  <a:cubicBezTo>
                    <a:pt x="979156" y="7933"/>
                    <a:pt x="1055580" y="0"/>
                    <a:pt x="113385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B69FEC0E-F202-649B-FBF9-6656E235255D}"/>
                </a:ext>
              </a:extLst>
            </p:cNvPr>
            <p:cNvSpPr/>
            <p:nvPr/>
          </p:nvSpPr>
          <p:spPr>
            <a:xfrm>
              <a:off x="7921446" y="5040764"/>
              <a:ext cx="2201276" cy="2090536"/>
            </a:xfrm>
            <a:custGeom>
              <a:avLst/>
              <a:gdLst>
                <a:gd name="connsiteX0" fmla="*/ 2201276 w 2201276"/>
                <a:gd name="connsiteY0" fmla="*/ 1336003 h 2090536"/>
                <a:gd name="connsiteX1" fmla="*/ 2178608 w 2201276"/>
                <a:gd name="connsiteY1" fmla="*/ 1397943 h 2090536"/>
                <a:gd name="connsiteX2" fmla="*/ 1133856 w 2201276"/>
                <a:gd name="connsiteY2" fmla="*/ 2090536 h 2090536"/>
                <a:gd name="connsiteX3" fmla="*/ 796682 w 2201276"/>
                <a:gd name="connsiteY3" fmla="*/ 2039554 h 2090536"/>
                <a:gd name="connsiteX4" fmla="*/ 765353 w 2201276"/>
                <a:gd name="connsiteY4" fmla="*/ 2028086 h 2090536"/>
                <a:gd name="connsiteX5" fmla="*/ 838197 w 2201276"/>
                <a:gd name="connsiteY5" fmla="*/ 2001421 h 2090536"/>
                <a:gd name="connsiteX6" fmla="*/ 1393855 w 2201276"/>
                <a:gd name="connsiteY6" fmla="*/ 1497070 h 2090536"/>
                <a:gd name="connsiteX7" fmla="*/ 1394898 w 2201276"/>
                <a:gd name="connsiteY7" fmla="*/ 1494905 h 2090536"/>
                <a:gd name="connsiteX8" fmla="*/ 1478082 w 2201276"/>
                <a:gd name="connsiteY8" fmla="*/ 1507602 h 2090536"/>
                <a:gd name="connsiteX9" fmla="*/ 1594012 w 2201276"/>
                <a:gd name="connsiteY9" fmla="*/ 1513457 h 2090536"/>
                <a:gd name="connsiteX10" fmla="*/ 2134475 w 2201276"/>
                <a:gd name="connsiteY10" fmla="*/ 1376590 h 2090536"/>
                <a:gd name="connsiteX11" fmla="*/ 526592 w 2201276"/>
                <a:gd name="connsiteY11" fmla="*/ 0 h 2090536"/>
                <a:gd name="connsiteX12" fmla="*/ 511132 w 2201276"/>
                <a:gd name="connsiteY12" fmla="*/ 42246 h 2090536"/>
                <a:gd name="connsiteX13" fmla="*/ 483192 w 2201276"/>
                <a:gd name="connsiteY13" fmla="*/ 150921 h 2090536"/>
                <a:gd name="connsiteX14" fmla="*/ 467192 w 2201276"/>
                <a:gd name="connsiteY14" fmla="*/ 255774 h 2090536"/>
                <a:gd name="connsiteX15" fmla="*/ 466010 w 2201276"/>
                <a:gd name="connsiteY15" fmla="*/ 263517 h 2090536"/>
                <a:gd name="connsiteX16" fmla="*/ 460156 w 2201276"/>
                <a:gd name="connsiteY16" fmla="*/ 379461 h 2090536"/>
                <a:gd name="connsiteX17" fmla="*/ 462806 w 2201276"/>
                <a:gd name="connsiteY17" fmla="*/ 431941 h 2090536"/>
                <a:gd name="connsiteX18" fmla="*/ 466010 w 2201276"/>
                <a:gd name="connsiteY18" fmla="*/ 495405 h 2090536"/>
                <a:gd name="connsiteX19" fmla="*/ 483192 w 2201276"/>
                <a:gd name="connsiteY19" fmla="*/ 608001 h 2090536"/>
                <a:gd name="connsiteX20" fmla="*/ 510937 w 2201276"/>
                <a:gd name="connsiteY20" fmla="*/ 715920 h 2090536"/>
                <a:gd name="connsiteX21" fmla="*/ 511132 w 2201276"/>
                <a:gd name="connsiteY21" fmla="*/ 716676 h 2090536"/>
                <a:gd name="connsiteX22" fmla="*/ 719074 w 2201276"/>
                <a:gd name="connsiteY22" fmla="*/ 1100787 h 2090536"/>
                <a:gd name="connsiteX23" fmla="*/ 765353 w 2201276"/>
                <a:gd name="connsiteY23" fmla="*/ 1151713 h 2090536"/>
                <a:gd name="connsiteX24" fmla="*/ 792255 w 2201276"/>
                <a:gd name="connsiteY24" fmla="*/ 1181317 h 2090536"/>
                <a:gd name="connsiteX25" fmla="*/ 1365501 w 2201276"/>
                <a:gd name="connsiteY25" fmla="*/ 1490417 h 2090536"/>
                <a:gd name="connsiteX26" fmla="*/ 1394898 w 2201276"/>
                <a:gd name="connsiteY26" fmla="*/ 1494904 h 2090536"/>
                <a:gd name="connsiteX27" fmla="*/ 1393855 w 2201276"/>
                <a:gd name="connsiteY27" fmla="*/ 1497069 h 2090536"/>
                <a:gd name="connsiteX28" fmla="*/ 838197 w 2201276"/>
                <a:gd name="connsiteY28" fmla="*/ 2001420 h 2090536"/>
                <a:gd name="connsiteX29" fmla="*/ 765353 w 2201276"/>
                <a:gd name="connsiteY29" fmla="*/ 2028085 h 2090536"/>
                <a:gd name="connsiteX30" fmla="*/ 692508 w 2201276"/>
                <a:gd name="connsiteY30" fmla="*/ 2001420 h 2090536"/>
                <a:gd name="connsiteX31" fmla="*/ 136850 w 2201276"/>
                <a:gd name="connsiteY31" fmla="*/ 1497069 h 2090536"/>
                <a:gd name="connsiteX32" fmla="*/ 135807 w 2201276"/>
                <a:gd name="connsiteY32" fmla="*/ 1494904 h 2090536"/>
                <a:gd name="connsiteX33" fmla="*/ 89104 w 2201276"/>
                <a:gd name="connsiteY33" fmla="*/ 1397942 h 2090536"/>
                <a:gd name="connsiteX34" fmla="*/ 0 w 2201276"/>
                <a:gd name="connsiteY34" fmla="*/ 956540 h 2090536"/>
                <a:gd name="connsiteX35" fmla="*/ 5854 w 2201276"/>
                <a:gd name="connsiteY35" fmla="*/ 840596 h 2090536"/>
                <a:gd name="connsiteX36" fmla="*/ 13655 w 2201276"/>
                <a:gd name="connsiteY36" fmla="*/ 789476 h 2090536"/>
                <a:gd name="connsiteX37" fmla="*/ 23036 w 2201276"/>
                <a:gd name="connsiteY37" fmla="*/ 728000 h 2090536"/>
                <a:gd name="connsiteX38" fmla="*/ 193645 w 2201276"/>
                <a:gd name="connsiteY38" fmla="*/ 322513 h 2090536"/>
                <a:gd name="connsiteX39" fmla="*/ 195880 w 2201276"/>
                <a:gd name="connsiteY39" fmla="*/ 319525 h 2090536"/>
                <a:gd name="connsiteX40" fmla="*/ 258918 w 2201276"/>
                <a:gd name="connsiteY40" fmla="*/ 235214 h 2090536"/>
                <a:gd name="connsiteX41" fmla="*/ 332099 w 2201276"/>
                <a:gd name="connsiteY41" fmla="*/ 154685 h 2090536"/>
                <a:gd name="connsiteX42" fmla="*/ 387345 w 2201276"/>
                <a:gd name="connsiteY42" fmla="*/ 104467 h 2090536"/>
                <a:gd name="connsiteX43" fmla="*/ 412618 w 2201276"/>
                <a:gd name="connsiteY43" fmla="*/ 81494 h 2090536"/>
                <a:gd name="connsiteX44" fmla="*/ 499906 w 2201276"/>
                <a:gd name="connsiteY44" fmla="*/ 16214 h 20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01276" h="2090536">
                  <a:moveTo>
                    <a:pt x="2201276" y="1336003"/>
                  </a:moveTo>
                  <a:lnTo>
                    <a:pt x="2178608" y="1397943"/>
                  </a:lnTo>
                  <a:cubicBezTo>
                    <a:pt x="2006479" y="1804951"/>
                    <a:pt x="1603514" y="2090536"/>
                    <a:pt x="1133856" y="2090536"/>
                  </a:cubicBezTo>
                  <a:cubicBezTo>
                    <a:pt x="1016441" y="2090536"/>
                    <a:pt x="903195" y="2072687"/>
                    <a:pt x="796682" y="2039554"/>
                  </a:cubicBezTo>
                  <a:lnTo>
                    <a:pt x="765353" y="2028086"/>
                  </a:lnTo>
                  <a:lnTo>
                    <a:pt x="838197" y="2001421"/>
                  </a:lnTo>
                  <a:cubicBezTo>
                    <a:pt x="1075589" y="1901001"/>
                    <a:pt x="1271669" y="1722022"/>
                    <a:pt x="1393855" y="1497070"/>
                  </a:cubicBezTo>
                  <a:lnTo>
                    <a:pt x="1394898" y="1494905"/>
                  </a:lnTo>
                  <a:lnTo>
                    <a:pt x="1478082" y="1507602"/>
                  </a:lnTo>
                  <a:cubicBezTo>
                    <a:pt x="1516199" y="1511474"/>
                    <a:pt x="1554874" y="1513457"/>
                    <a:pt x="1594012" y="1513457"/>
                  </a:cubicBezTo>
                  <a:cubicBezTo>
                    <a:pt x="1789703" y="1513457"/>
                    <a:pt x="1973815" y="1463876"/>
                    <a:pt x="2134475" y="1376590"/>
                  </a:cubicBezTo>
                  <a:close/>
                  <a:moveTo>
                    <a:pt x="526592" y="0"/>
                  </a:moveTo>
                  <a:lnTo>
                    <a:pt x="511132" y="42246"/>
                  </a:lnTo>
                  <a:cubicBezTo>
                    <a:pt x="500089" y="77755"/>
                    <a:pt x="490744" y="114012"/>
                    <a:pt x="483192" y="150921"/>
                  </a:cubicBezTo>
                  <a:lnTo>
                    <a:pt x="467192" y="255774"/>
                  </a:lnTo>
                  <a:lnTo>
                    <a:pt x="466010" y="263517"/>
                  </a:lnTo>
                  <a:cubicBezTo>
                    <a:pt x="462139" y="301638"/>
                    <a:pt x="460156" y="340318"/>
                    <a:pt x="460156" y="379461"/>
                  </a:cubicBezTo>
                  <a:lnTo>
                    <a:pt x="462806" y="431941"/>
                  </a:lnTo>
                  <a:lnTo>
                    <a:pt x="466010" y="495405"/>
                  </a:lnTo>
                  <a:cubicBezTo>
                    <a:pt x="469881" y="533527"/>
                    <a:pt x="475640" y="571091"/>
                    <a:pt x="483192" y="608001"/>
                  </a:cubicBezTo>
                  <a:lnTo>
                    <a:pt x="510937" y="715920"/>
                  </a:lnTo>
                  <a:lnTo>
                    <a:pt x="511132" y="716676"/>
                  </a:lnTo>
                  <a:cubicBezTo>
                    <a:pt x="555304" y="858712"/>
                    <a:pt x="626644" y="988775"/>
                    <a:pt x="719074" y="1100787"/>
                  </a:cubicBezTo>
                  <a:lnTo>
                    <a:pt x="765353" y="1151713"/>
                  </a:lnTo>
                  <a:lnTo>
                    <a:pt x="792255" y="1181317"/>
                  </a:lnTo>
                  <a:cubicBezTo>
                    <a:pt x="946146" y="1335226"/>
                    <a:pt x="1144067" y="1445100"/>
                    <a:pt x="1365501" y="1490417"/>
                  </a:cubicBezTo>
                  <a:lnTo>
                    <a:pt x="1394898" y="1494904"/>
                  </a:lnTo>
                  <a:lnTo>
                    <a:pt x="1393855" y="1497069"/>
                  </a:lnTo>
                  <a:cubicBezTo>
                    <a:pt x="1271669" y="1722021"/>
                    <a:pt x="1075589" y="1901000"/>
                    <a:pt x="838197" y="2001420"/>
                  </a:cubicBezTo>
                  <a:lnTo>
                    <a:pt x="765353" y="2028085"/>
                  </a:lnTo>
                  <a:lnTo>
                    <a:pt x="692508" y="2001420"/>
                  </a:lnTo>
                  <a:cubicBezTo>
                    <a:pt x="455116" y="1901000"/>
                    <a:pt x="259037" y="1722021"/>
                    <a:pt x="136850" y="1497069"/>
                  </a:cubicBezTo>
                  <a:lnTo>
                    <a:pt x="135807" y="1494904"/>
                  </a:lnTo>
                  <a:lnTo>
                    <a:pt x="89104" y="1397942"/>
                  </a:lnTo>
                  <a:cubicBezTo>
                    <a:pt x="31728" y="1262273"/>
                    <a:pt x="0" y="1113112"/>
                    <a:pt x="0" y="956540"/>
                  </a:cubicBezTo>
                  <a:cubicBezTo>
                    <a:pt x="0" y="917397"/>
                    <a:pt x="1983" y="878717"/>
                    <a:pt x="5854" y="840596"/>
                  </a:cubicBezTo>
                  <a:lnTo>
                    <a:pt x="13655" y="789476"/>
                  </a:lnTo>
                  <a:lnTo>
                    <a:pt x="23036" y="728000"/>
                  </a:lnTo>
                  <a:cubicBezTo>
                    <a:pt x="53244" y="580360"/>
                    <a:pt x="112140" y="443171"/>
                    <a:pt x="193645" y="322513"/>
                  </a:cubicBezTo>
                  <a:lnTo>
                    <a:pt x="195880" y="319525"/>
                  </a:lnTo>
                  <a:lnTo>
                    <a:pt x="258918" y="235214"/>
                  </a:lnTo>
                  <a:cubicBezTo>
                    <a:pt x="282025" y="207211"/>
                    <a:pt x="306451" y="180336"/>
                    <a:pt x="332099" y="154685"/>
                  </a:cubicBezTo>
                  <a:lnTo>
                    <a:pt x="387345" y="104467"/>
                  </a:lnTo>
                  <a:lnTo>
                    <a:pt x="412618" y="81494"/>
                  </a:lnTo>
                  <a:cubicBezTo>
                    <a:pt x="440618" y="58384"/>
                    <a:pt x="469746" y="36593"/>
                    <a:pt x="499906" y="16214"/>
                  </a:cubicBezTo>
                  <a:close/>
                </a:path>
              </a:pathLst>
            </a:custGeom>
            <a:solidFill>
              <a:srgbClr val="34C3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7FD00FE-7EE1-421C-1587-B46493E89B99}"/>
                </a:ext>
              </a:extLst>
            </p:cNvPr>
            <p:cNvSpPr/>
            <p:nvPr/>
          </p:nvSpPr>
          <p:spPr>
            <a:xfrm>
              <a:off x="6887747" y="3566620"/>
              <a:ext cx="2267712" cy="1729918"/>
            </a:xfrm>
            <a:custGeom>
              <a:avLst/>
              <a:gdLst>
                <a:gd name="connsiteX0" fmla="*/ 2216931 w 2267712"/>
                <a:gd name="connsiteY0" fmla="*/ 797537 h 1729918"/>
                <a:gd name="connsiteX1" fmla="*/ 2244676 w 2267712"/>
                <a:gd name="connsiteY1" fmla="*/ 905455 h 1729918"/>
                <a:gd name="connsiteX2" fmla="*/ 2267712 w 2267712"/>
                <a:gd name="connsiteY2" fmla="*/ 1133995 h 1729918"/>
                <a:gd name="connsiteX3" fmla="*/ 2261858 w 2267712"/>
                <a:gd name="connsiteY3" fmla="*/ 1249939 h 1729918"/>
                <a:gd name="connsiteX4" fmla="*/ 2254057 w 2267712"/>
                <a:gd name="connsiteY4" fmla="*/ 1301059 h 1729918"/>
                <a:gd name="connsiteX5" fmla="*/ 2244676 w 2267712"/>
                <a:gd name="connsiteY5" fmla="*/ 1362534 h 1729918"/>
                <a:gd name="connsiteX6" fmla="*/ 2178608 w 2267712"/>
                <a:gd name="connsiteY6" fmla="*/ 1575396 h 1729918"/>
                <a:gd name="connsiteX7" fmla="*/ 2177059 w 2267712"/>
                <a:gd name="connsiteY7" fmla="*/ 1578611 h 1729918"/>
                <a:gd name="connsiteX8" fmla="*/ 2130862 w 2267712"/>
                <a:gd name="connsiteY8" fmla="*/ 1674523 h 1729918"/>
                <a:gd name="connsiteX9" fmla="*/ 2097212 w 2267712"/>
                <a:gd name="connsiteY9" fmla="*/ 1729918 h 1729918"/>
                <a:gd name="connsiteX10" fmla="*/ 2081212 w 2267712"/>
                <a:gd name="connsiteY10" fmla="*/ 1625065 h 1729918"/>
                <a:gd name="connsiteX11" fmla="*/ 2053272 w 2267712"/>
                <a:gd name="connsiteY11" fmla="*/ 1516390 h 1729918"/>
                <a:gd name="connsiteX12" fmla="*/ 2037812 w 2267712"/>
                <a:gd name="connsiteY12" fmla="*/ 1474144 h 1729918"/>
                <a:gd name="connsiteX13" fmla="*/ 2015144 w 2267712"/>
                <a:gd name="connsiteY13" fmla="*/ 1412203 h 1729918"/>
                <a:gd name="connsiteX14" fmla="*/ 1968441 w 2267712"/>
                <a:gd name="connsiteY14" fmla="*/ 1315242 h 1729918"/>
                <a:gd name="connsiteX15" fmla="*/ 1967398 w 2267712"/>
                <a:gd name="connsiteY15" fmla="*/ 1313077 h 1729918"/>
                <a:gd name="connsiteX16" fmla="*/ 1845330 w 2267712"/>
                <a:gd name="connsiteY16" fmla="*/ 1132280 h 1729918"/>
                <a:gd name="connsiteX17" fmla="*/ 1799052 w 2267712"/>
                <a:gd name="connsiteY17" fmla="*/ 1081355 h 1729918"/>
                <a:gd name="connsiteX18" fmla="*/ 1825954 w 2267712"/>
                <a:gd name="connsiteY18" fmla="*/ 1051751 h 1729918"/>
                <a:gd name="connsiteX19" fmla="*/ 2186363 w 2267712"/>
                <a:gd name="connsiteY19" fmla="*/ 808726 h 1729918"/>
                <a:gd name="connsiteX20" fmla="*/ 1001670 w 2267712"/>
                <a:gd name="connsiteY20" fmla="*/ 8335 h 1729918"/>
                <a:gd name="connsiteX21" fmla="*/ 997295 w 2267712"/>
                <a:gd name="connsiteY21" fmla="*/ 12312 h 1729918"/>
                <a:gd name="connsiteX22" fmla="*/ 671050 w 2267712"/>
                <a:gd name="connsiteY22" fmla="*/ 698223 h 1729918"/>
                <a:gd name="connsiteX23" fmla="*/ 667846 w 2267712"/>
                <a:gd name="connsiteY23" fmla="*/ 761688 h 1729918"/>
                <a:gd name="connsiteX24" fmla="*/ 633218 w 2267712"/>
                <a:gd name="connsiteY24" fmla="*/ 770592 h 1729918"/>
                <a:gd name="connsiteX25" fmla="*/ 30181 w 2267712"/>
                <a:gd name="connsiteY25" fmla="*/ 1219578 h 1729918"/>
                <a:gd name="connsiteX26" fmla="*/ 7036 w 2267712"/>
                <a:gd name="connsiteY26" fmla="*/ 1257681 h 1729918"/>
                <a:gd name="connsiteX27" fmla="*/ 5854 w 2267712"/>
                <a:gd name="connsiteY27" fmla="*/ 1249938 h 1729918"/>
                <a:gd name="connsiteX28" fmla="*/ 0 w 2267712"/>
                <a:gd name="connsiteY28" fmla="*/ 1133994 h 1729918"/>
                <a:gd name="connsiteX29" fmla="*/ 905345 w 2267712"/>
                <a:gd name="connsiteY29" fmla="*/ 23038 h 1729918"/>
                <a:gd name="connsiteX30" fmla="*/ 1133856 w 2267712"/>
                <a:gd name="connsiteY30" fmla="*/ 0 h 1729918"/>
                <a:gd name="connsiteX31" fmla="*/ 1767806 w 2267712"/>
                <a:gd name="connsiteY31" fmla="*/ 193669 h 1729918"/>
                <a:gd name="connsiteX32" fmla="*/ 1799051 w 2267712"/>
                <a:gd name="connsiteY32" fmla="*/ 217036 h 1729918"/>
                <a:gd name="connsiteX33" fmla="*/ 1799052 w 2267712"/>
                <a:gd name="connsiteY33" fmla="*/ 217036 h 1729918"/>
                <a:gd name="connsiteX34" fmla="*/ 1855094 w 2267712"/>
                <a:gd name="connsiteY34" fmla="*/ 258948 h 1729918"/>
                <a:gd name="connsiteX35" fmla="*/ 2216736 w 2267712"/>
                <a:gd name="connsiteY35" fmla="*/ 796779 h 1729918"/>
                <a:gd name="connsiteX36" fmla="*/ 2216931 w 2267712"/>
                <a:gd name="connsiteY36" fmla="*/ 797536 h 1729918"/>
                <a:gd name="connsiteX37" fmla="*/ 2186363 w 2267712"/>
                <a:gd name="connsiteY37" fmla="*/ 808725 h 1729918"/>
                <a:gd name="connsiteX38" fmla="*/ 1825954 w 2267712"/>
                <a:gd name="connsiteY38" fmla="*/ 1051750 h 1729918"/>
                <a:gd name="connsiteX39" fmla="*/ 1799052 w 2267712"/>
                <a:gd name="connsiteY39" fmla="*/ 1081354 h 1729918"/>
                <a:gd name="connsiteX40" fmla="*/ 1772149 w 2267712"/>
                <a:gd name="connsiteY40" fmla="*/ 1051750 h 1729918"/>
                <a:gd name="connsiteX41" fmla="*/ 1411740 w 2267712"/>
                <a:gd name="connsiteY41" fmla="*/ 808725 h 1729918"/>
                <a:gd name="connsiteX42" fmla="*/ 1381173 w 2267712"/>
                <a:gd name="connsiteY42" fmla="*/ 797536 h 1729918"/>
                <a:gd name="connsiteX43" fmla="*/ 1381173 w 2267712"/>
                <a:gd name="connsiteY43" fmla="*/ 797537 h 1729918"/>
                <a:gd name="connsiteX44" fmla="*/ 1307566 w 2267712"/>
                <a:gd name="connsiteY44" fmla="*/ 770593 h 1729918"/>
                <a:gd name="connsiteX45" fmla="*/ 970392 w 2267712"/>
                <a:gd name="connsiteY45" fmla="*/ 719611 h 1729918"/>
                <a:gd name="connsiteX46" fmla="*/ 741881 w 2267712"/>
                <a:gd name="connsiteY46" fmla="*/ 742650 h 1729918"/>
                <a:gd name="connsiteX47" fmla="*/ 667846 w 2267712"/>
                <a:gd name="connsiteY47" fmla="*/ 761689 h 1729918"/>
                <a:gd name="connsiteX48" fmla="*/ 671050 w 2267712"/>
                <a:gd name="connsiteY48" fmla="*/ 698224 h 1729918"/>
                <a:gd name="connsiteX49" fmla="*/ 997295 w 2267712"/>
                <a:gd name="connsiteY49" fmla="*/ 12313 h 1729918"/>
                <a:gd name="connsiteX50" fmla="*/ 1001670 w 2267712"/>
                <a:gd name="connsiteY50" fmla="*/ 8336 h 1729918"/>
                <a:gd name="connsiteX51" fmla="*/ 1017926 w 2267712"/>
                <a:gd name="connsiteY51" fmla="*/ 5855 h 1729918"/>
                <a:gd name="connsiteX52" fmla="*/ 1133856 w 2267712"/>
                <a:gd name="connsiteY52" fmla="*/ 0 h 17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67712" h="1729918">
                  <a:moveTo>
                    <a:pt x="2216931" y="797537"/>
                  </a:moveTo>
                  <a:lnTo>
                    <a:pt x="2244676" y="905455"/>
                  </a:lnTo>
                  <a:cubicBezTo>
                    <a:pt x="2259780" y="979276"/>
                    <a:pt x="2267712" y="1055709"/>
                    <a:pt x="2267712" y="1133995"/>
                  </a:cubicBezTo>
                  <a:cubicBezTo>
                    <a:pt x="2267712" y="1173138"/>
                    <a:pt x="2265729" y="1211818"/>
                    <a:pt x="2261858" y="1249939"/>
                  </a:cubicBezTo>
                  <a:lnTo>
                    <a:pt x="2254057" y="1301059"/>
                  </a:lnTo>
                  <a:lnTo>
                    <a:pt x="2244676" y="1362534"/>
                  </a:lnTo>
                  <a:cubicBezTo>
                    <a:pt x="2229572" y="1436354"/>
                    <a:pt x="2207296" y="1507562"/>
                    <a:pt x="2178608" y="1575396"/>
                  </a:cubicBezTo>
                  <a:lnTo>
                    <a:pt x="2177059" y="1578611"/>
                  </a:lnTo>
                  <a:lnTo>
                    <a:pt x="2130862" y="1674523"/>
                  </a:lnTo>
                  <a:lnTo>
                    <a:pt x="2097212" y="1729918"/>
                  </a:lnTo>
                  <a:lnTo>
                    <a:pt x="2081212" y="1625065"/>
                  </a:lnTo>
                  <a:cubicBezTo>
                    <a:pt x="2073660" y="1588156"/>
                    <a:pt x="2064315" y="1551899"/>
                    <a:pt x="2053272" y="1516390"/>
                  </a:cubicBezTo>
                  <a:lnTo>
                    <a:pt x="2037812" y="1474144"/>
                  </a:lnTo>
                  <a:lnTo>
                    <a:pt x="2015144" y="1412203"/>
                  </a:lnTo>
                  <a:lnTo>
                    <a:pt x="1968441" y="1315242"/>
                  </a:lnTo>
                  <a:lnTo>
                    <a:pt x="1967398" y="1313077"/>
                  </a:lnTo>
                  <a:cubicBezTo>
                    <a:pt x="1932487" y="1248805"/>
                    <a:pt x="1891545" y="1188286"/>
                    <a:pt x="1845330" y="1132280"/>
                  </a:cubicBezTo>
                  <a:lnTo>
                    <a:pt x="1799052" y="1081355"/>
                  </a:lnTo>
                  <a:lnTo>
                    <a:pt x="1825954" y="1051751"/>
                  </a:lnTo>
                  <a:cubicBezTo>
                    <a:pt x="1928548" y="949144"/>
                    <a:pt x="2050711" y="866109"/>
                    <a:pt x="2186363" y="808726"/>
                  </a:cubicBezTo>
                  <a:close/>
                  <a:moveTo>
                    <a:pt x="1001670" y="8335"/>
                  </a:moveTo>
                  <a:lnTo>
                    <a:pt x="997295" y="12312"/>
                  </a:lnTo>
                  <a:cubicBezTo>
                    <a:pt x="817756" y="191873"/>
                    <a:pt x="698147" y="431372"/>
                    <a:pt x="671050" y="698223"/>
                  </a:cubicBezTo>
                  <a:lnTo>
                    <a:pt x="667846" y="761688"/>
                  </a:lnTo>
                  <a:lnTo>
                    <a:pt x="633218" y="770592"/>
                  </a:lnTo>
                  <a:cubicBezTo>
                    <a:pt x="384688" y="847903"/>
                    <a:pt x="172815" y="1008427"/>
                    <a:pt x="30181" y="1219578"/>
                  </a:cubicBezTo>
                  <a:lnTo>
                    <a:pt x="7036" y="1257681"/>
                  </a:lnTo>
                  <a:lnTo>
                    <a:pt x="5854" y="1249938"/>
                  </a:lnTo>
                  <a:cubicBezTo>
                    <a:pt x="1983" y="1211817"/>
                    <a:pt x="0" y="1173137"/>
                    <a:pt x="0" y="1133994"/>
                  </a:cubicBezTo>
                  <a:cubicBezTo>
                    <a:pt x="0" y="585992"/>
                    <a:pt x="388666" y="128779"/>
                    <a:pt x="905345" y="23038"/>
                  </a:cubicBezTo>
                  <a:close/>
                  <a:moveTo>
                    <a:pt x="1133856" y="0"/>
                  </a:moveTo>
                  <a:cubicBezTo>
                    <a:pt x="1368685" y="0"/>
                    <a:pt x="1586841" y="71396"/>
                    <a:pt x="1767806" y="193669"/>
                  </a:cubicBezTo>
                  <a:lnTo>
                    <a:pt x="1799051" y="217036"/>
                  </a:lnTo>
                  <a:lnTo>
                    <a:pt x="1799052" y="217036"/>
                  </a:lnTo>
                  <a:lnTo>
                    <a:pt x="1855094" y="258948"/>
                  </a:lnTo>
                  <a:cubicBezTo>
                    <a:pt x="2023091" y="397609"/>
                    <a:pt x="2150478" y="583726"/>
                    <a:pt x="2216736" y="796779"/>
                  </a:cubicBezTo>
                  <a:lnTo>
                    <a:pt x="2216931" y="797536"/>
                  </a:lnTo>
                  <a:lnTo>
                    <a:pt x="2186363" y="808725"/>
                  </a:lnTo>
                  <a:cubicBezTo>
                    <a:pt x="2050711" y="866108"/>
                    <a:pt x="1928548" y="949143"/>
                    <a:pt x="1825954" y="1051750"/>
                  </a:cubicBezTo>
                  <a:lnTo>
                    <a:pt x="1799052" y="1081354"/>
                  </a:lnTo>
                  <a:lnTo>
                    <a:pt x="1772149" y="1051750"/>
                  </a:lnTo>
                  <a:cubicBezTo>
                    <a:pt x="1669555" y="949143"/>
                    <a:pt x="1547392" y="866108"/>
                    <a:pt x="1411740" y="808725"/>
                  </a:cubicBezTo>
                  <a:lnTo>
                    <a:pt x="1381173" y="797536"/>
                  </a:lnTo>
                  <a:lnTo>
                    <a:pt x="1381173" y="797537"/>
                  </a:lnTo>
                  <a:lnTo>
                    <a:pt x="1307566" y="770593"/>
                  </a:lnTo>
                  <a:cubicBezTo>
                    <a:pt x="1201053" y="737460"/>
                    <a:pt x="1087807" y="719611"/>
                    <a:pt x="970392" y="719611"/>
                  </a:cubicBezTo>
                  <a:cubicBezTo>
                    <a:pt x="892116" y="719611"/>
                    <a:pt x="815692" y="727544"/>
                    <a:pt x="741881" y="742650"/>
                  </a:cubicBezTo>
                  <a:lnTo>
                    <a:pt x="667846" y="761689"/>
                  </a:lnTo>
                  <a:lnTo>
                    <a:pt x="671050" y="698224"/>
                  </a:lnTo>
                  <a:cubicBezTo>
                    <a:pt x="698147" y="431373"/>
                    <a:pt x="817756" y="191874"/>
                    <a:pt x="997295" y="12313"/>
                  </a:cubicBezTo>
                  <a:lnTo>
                    <a:pt x="1001670" y="8336"/>
                  </a:lnTo>
                  <a:lnTo>
                    <a:pt x="1017926" y="5855"/>
                  </a:lnTo>
                  <a:cubicBezTo>
                    <a:pt x="1056043" y="1983"/>
                    <a:pt x="1094718" y="0"/>
                    <a:pt x="1133856" y="0"/>
                  </a:cubicBezTo>
                  <a:close/>
                </a:path>
              </a:pathLst>
            </a:custGeom>
            <a:solidFill>
              <a:srgbClr val="F5C51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0EEC658C-6237-2D92-8844-7465051CA90E}"/>
                </a:ext>
              </a:extLst>
            </p:cNvPr>
            <p:cNvSpPr/>
            <p:nvPr/>
          </p:nvSpPr>
          <p:spPr>
            <a:xfrm>
              <a:off x="8381603" y="4824302"/>
              <a:ext cx="2267712" cy="1729919"/>
            </a:xfrm>
            <a:custGeom>
              <a:avLst/>
              <a:gdLst>
                <a:gd name="connsiteX0" fmla="*/ 7036 w 2267712"/>
                <a:gd name="connsiteY0" fmla="*/ 472236 h 1729919"/>
                <a:gd name="connsiteX1" fmla="*/ 30181 w 2267712"/>
                <a:gd name="connsiteY1" fmla="*/ 510339 h 1729919"/>
                <a:gd name="connsiteX2" fmla="*/ 168635 w 2267712"/>
                <a:gd name="connsiteY2" fmla="*/ 678168 h 1729919"/>
                <a:gd name="connsiteX3" fmla="*/ 173008 w 2267712"/>
                <a:gd name="connsiteY3" fmla="*/ 682144 h 1729919"/>
                <a:gd name="connsiteX4" fmla="*/ 76686 w 2267712"/>
                <a:gd name="connsiteY4" fmla="*/ 667441 h 1729919"/>
                <a:gd name="connsiteX5" fmla="*/ 2650 w 2267712"/>
                <a:gd name="connsiteY5" fmla="*/ 648403 h 1729919"/>
                <a:gd name="connsiteX6" fmla="*/ 0 w 2267712"/>
                <a:gd name="connsiteY6" fmla="*/ 595923 h 1729919"/>
                <a:gd name="connsiteX7" fmla="*/ 5854 w 2267712"/>
                <a:gd name="connsiteY7" fmla="*/ 479979 h 1729919"/>
                <a:gd name="connsiteX8" fmla="*/ 2097212 w 2267712"/>
                <a:gd name="connsiteY8" fmla="*/ 0 h 1729919"/>
                <a:gd name="connsiteX9" fmla="*/ 2130862 w 2267712"/>
                <a:gd name="connsiteY9" fmla="*/ 55395 h 1729919"/>
                <a:gd name="connsiteX10" fmla="*/ 2267712 w 2267712"/>
                <a:gd name="connsiteY10" fmla="*/ 595924 h 1729919"/>
                <a:gd name="connsiteX11" fmla="*/ 1767806 w 2267712"/>
                <a:gd name="connsiteY11" fmla="*/ 1536250 h 1729919"/>
                <a:gd name="connsiteX12" fmla="*/ 1741120 w 2267712"/>
                <a:gd name="connsiteY12" fmla="*/ 1552465 h 1729919"/>
                <a:gd name="connsiteX13" fmla="*/ 1674319 w 2267712"/>
                <a:gd name="connsiteY13" fmla="*/ 1593052 h 1729919"/>
                <a:gd name="connsiteX14" fmla="*/ 1133856 w 2267712"/>
                <a:gd name="connsiteY14" fmla="*/ 1729919 h 1729919"/>
                <a:gd name="connsiteX15" fmla="*/ 1017926 w 2267712"/>
                <a:gd name="connsiteY15" fmla="*/ 1724064 h 1729919"/>
                <a:gd name="connsiteX16" fmla="*/ 934742 w 2267712"/>
                <a:gd name="connsiteY16" fmla="*/ 1711367 h 1729919"/>
                <a:gd name="connsiteX17" fmla="*/ 981445 w 2267712"/>
                <a:gd name="connsiteY17" fmla="*/ 1614405 h 1729919"/>
                <a:gd name="connsiteX18" fmla="*/ 1019573 w 2267712"/>
                <a:gd name="connsiteY18" fmla="*/ 1510219 h 1729919"/>
                <a:gd name="connsiteX19" fmla="*/ 1028821 w 2267712"/>
                <a:gd name="connsiteY19" fmla="*/ 1474248 h 1729919"/>
                <a:gd name="connsiteX20" fmla="*/ 1034852 w 2267712"/>
                <a:gd name="connsiteY20" fmla="*/ 1456405 h 1729919"/>
                <a:gd name="connsiteX21" fmla="*/ 1038114 w 2267712"/>
                <a:gd name="connsiteY21" fmla="*/ 1438100 h 1729919"/>
                <a:gd name="connsiteX22" fmla="*/ 1047513 w 2267712"/>
                <a:gd name="connsiteY22" fmla="*/ 1401543 h 1729919"/>
                <a:gd name="connsiteX23" fmla="*/ 1070549 w 2267712"/>
                <a:gd name="connsiteY23" fmla="*/ 1173003 h 1729919"/>
                <a:gd name="connsiteX24" fmla="*/ 1070549 w 2267712"/>
                <a:gd name="connsiteY24" fmla="*/ 1173003 h 1729919"/>
                <a:gd name="connsiteX25" fmla="*/ 1064695 w 2267712"/>
                <a:gd name="connsiteY25" fmla="*/ 1288947 h 1729919"/>
                <a:gd name="connsiteX26" fmla="*/ 1038114 w 2267712"/>
                <a:gd name="connsiteY26" fmla="*/ 1438100 h 1729919"/>
                <a:gd name="connsiteX27" fmla="*/ 1028821 w 2267712"/>
                <a:gd name="connsiteY27" fmla="*/ 1474248 h 1729919"/>
                <a:gd name="connsiteX28" fmla="*/ 981445 w 2267712"/>
                <a:gd name="connsiteY28" fmla="*/ 1614404 h 1729919"/>
                <a:gd name="connsiteX29" fmla="*/ 934742 w 2267712"/>
                <a:gd name="connsiteY29" fmla="*/ 1711366 h 1729919"/>
                <a:gd name="connsiteX30" fmla="*/ 905345 w 2267712"/>
                <a:gd name="connsiteY30" fmla="*/ 1706879 h 1729919"/>
                <a:gd name="connsiteX31" fmla="*/ 332099 w 2267712"/>
                <a:gd name="connsiteY31" fmla="*/ 1397779 h 1729919"/>
                <a:gd name="connsiteX32" fmla="*/ 305197 w 2267712"/>
                <a:gd name="connsiteY32" fmla="*/ 1368175 h 1729919"/>
                <a:gd name="connsiteX33" fmla="*/ 258918 w 2267712"/>
                <a:gd name="connsiteY33" fmla="*/ 1317249 h 1729919"/>
                <a:gd name="connsiteX34" fmla="*/ 50976 w 2267712"/>
                <a:gd name="connsiteY34" fmla="*/ 933138 h 1729919"/>
                <a:gd name="connsiteX35" fmla="*/ 50781 w 2267712"/>
                <a:gd name="connsiteY35" fmla="*/ 932383 h 1729919"/>
                <a:gd name="connsiteX36" fmla="*/ 23036 w 2267712"/>
                <a:gd name="connsiteY36" fmla="*/ 824464 h 1729919"/>
                <a:gd name="connsiteX37" fmla="*/ 5854 w 2267712"/>
                <a:gd name="connsiteY37" fmla="*/ 711868 h 1729919"/>
                <a:gd name="connsiteX38" fmla="*/ 2650 w 2267712"/>
                <a:gd name="connsiteY38" fmla="*/ 648404 h 1729919"/>
                <a:gd name="connsiteX39" fmla="*/ 76686 w 2267712"/>
                <a:gd name="connsiteY39" fmla="*/ 667442 h 1729919"/>
                <a:gd name="connsiteX40" fmla="*/ 173008 w 2267712"/>
                <a:gd name="connsiteY40" fmla="*/ 682145 h 1729919"/>
                <a:gd name="connsiteX41" fmla="*/ 249154 w 2267712"/>
                <a:gd name="connsiteY41" fmla="*/ 751359 h 1729919"/>
                <a:gd name="connsiteX42" fmla="*/ 305196 w 2267712"/>
                <a:gd name="connsiteY42" fmla="*/ 793272 h 1729919"/>
                <a:gd name="connsiteX43" fmla="*/ 305197 w 2267712"/>
                <a:gd name="connsiteY43" fmla="*/ 793271 h 1729919"/>
                <a:gd name="connsiteX44" fmla="*/ 336442 w 2267712"/>
                <a:gd name="connsiteY44" fmla="*/ 816638 h 1729919"/>
                <a:gd name="connsiteX45" fmla="*/ 529044 w 2267712"/>
                <a:gd name="connsiteY45" fmla="*/ 921192 h 1729919"/>
                <a:gd name="connsiteX46" fmla="*/ 559612 w 2267712"/>
                <a:gd name="connsiteY46" fmla="*/ 932382 h 1729919"/>
                <a:gd name="connsiteX47" fmla="*/ 633218 w 2267712"/>
                <a:gd name="connsiteY47" fmla="*/ 959325 h 1729919"/>
                <a:gd name="connsiteX48" fmla="*/ 970392 w 2267712"/>
                <a:gd name="connsiteY48" fmla="*/ 1010307 h 1729919"/>
                <a:gd name="connsiteX49" fmla="*/ 1056894 w 2267712"/>
                <a:gd name="connsiteY49" fmla="*/ 1005938 h 1729919"/>
                <a:gd name="connsiteX50" fmla="*/ 1056894 w 2267712"/>
                <a:gd name="connsiteY50" fmla="*/ 1005939 h 1729919"/>
                <a:gd name="connsiteX51" fmla="*/ 1086322 w 2267712"/>
                <a:gd name="connsiteY51" fmla="*/ 1004453 h 1729919"/>
                <a:gd name="connsiteX52" fmla="*/ 1691630 w 2267712"/>
                <a:gd name="connsiteY52" fmla="*/ 751359 h 1729919"/>
                <a:gd name="connsiteX53" fmla="*/ 1716903 w 2267712"/>
                <a:gd name="connsiteY53" fmla="*/ 728386 h 1729919"/>
                <a:gd name="connsiteX54" fmla="*/ 1772149 w 2267712"/>
                <a:gd name="connsiteY54" fmla="*/ 678169 h 1729919"/>
                <a:gd name="connsiteX55" fmla="*/ 2081212 w 2267712"/>
                <a:gd name="connsiteY55" fmla="*/ 104853 h 172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67712" h="1729919">
                  <a:moveTo>
                    <a:pt x="7036" y="472236"/>
                  </a:moveTo>
                  <a:lnTo>
                    <a:pt x="30181" y="510339"/>
                  </a:lnTo>
                  <a:cubicBezTo>
                    <a:pt x="70933" y="570668"/>
                    <a:pt x="117338" y="626865"/>
                    <a:pt x="168635" y="678168"/>
                  </a:cubicBezTo>
                  <a:lnTo>
                    <a:pt x="173008" y="682144"/>
                  </a:lnTo>
                  <a:lnTo>
                    <a:pt x="76686" y="667441"/>
                  </a:lnTo>
                  <a:lnTo>
                    <a:pt x="2650" y="648403"/>
                  </a:lnTo>
                  <a:lnTo>
                    <a:pt x="0" y="595923"/>
                  </a:lnTo>
                  <a:cubicBezTo>
                    <a:pt x="0" y="556780"/>
                    <a:pt x="1983" y="518100"/>
                    <a:pt x="5854" y="479979"/>
                  </a:cubicBezTo>
                  <a:close/>
                  <a:moveTo>
                    <a:pt x="2097212" y="0"/>
                  </a:moveTo>
                  <a:lnTo>
                    <a:pt x="2130862" y="55395"/>
                  </a:lnTo>
                  <a:cubicBezTo>
                    <a:pt x="2218137" y="216074"/>
                    <a:pt x="2267712" y="400209"/>
                    <a:pt x="2267712" y="595924"/>
                  </a:cubicBezTo>
                  <a:cubicBezTo>
                    <a:pt x="2267712" y="987354"/>
                    <a:pt x="2069413" y="1332464"/>
                    <a:pt x="1767806" y="1536250"/>
                  </a:cubicBezTo>
                  <a:lnTo>
                    <a:pt x="1741120" y="1552465"/>
                  </a:lnTo>
                  <a:lnTo>
                    <a:pt x="1674319" y="1593052"/>
                  </a:lnTo>
                  <a:cubicBezTo>
                    <a:pt x="1513659" y="1680338"/>
                    <a:pt x="1329547" y="1729919"/>
                    <a:pt x="1133856" y="1729919"/>
                  </a:cubicBezTo>
                  <a:cubicBezTo>
                    <a:pt x="1094718" y="1729919"/>
                    <a:pt x="1056043" y="1727936"/>
                    <a:pt x="1017926" y="1724064"/>
                  </a:cubicBezTo>
                  <a:lnTo>
                    <a:pt x="934742" y="1711367"/>
                  </a:lnTo>
                  <a:lnTo>
                    <a:pt x="981445" y="1614405"/>
                  </a:lnTo>
                  <a:cubicBezTo>
                    <a:pt x="995789" y="1580488"/>
                    <a:pt x="1008530" y="1545727"/>
                    <a:pt x="1019573" y="1510219"/>
                  </a:cubicBezTo>
                  <a:lnTo>
                    <a:pt x="1028821" y="1474248"/>
                  </a:lnTo>
                  <a:lnTo>
                    <a:pt x="1034852" y="1456405"/>
                  </a:lnTo>
                  <a:lnTo>
                    <a:pt x="1038114" y="1438100"/>
                  </a:lnTo>
                  <a:lnTo>
                    <a:pt x="1047513" y="1401543"/>
                  </a:lnTo>
                  <a:cubicBezTo>
                    <a:pt x="1062617" y="1327723"/>
                    <a:pt x="1070549" y="1251289"/>
                    <a:pt x="1070549" y="1173003"/>
                  </a:cubicBezTo>
                  <a:lnTo>
                    <a:pt x="1070549" y="1173003"/>
                  </a:lnTo>
                  <a:lnTo>
                    <a:pt x="1064695" y="1288947"/>
                  </a:lnTo>
                  <a:lnTo>
                    <a:pt x="1038114" y="1438100"/>
                  </a:lnTo>
                  <a:lnTo>
                    <a:pt x="1028821" y="1474248"/>
                  </a:lnTo>
                  <a:lnTo>
                    <a:pt x="981445" y="1614404"/>
                  </a:lnTo>
                  <a:lnTo>
                    <a:pt x="934742" y="1711366"/>
                  </a:lnTo>
                  <a:lnTo>
                    <a:pt x="905345" y="1706879"/>
                  </a:lnTo>
                  <a:cubicBezTo>
                    <a:pt x="683911" y="1661562"/>
                    <a:pt x="485990" y="1551688"/>
                    <a:pt x="332099" y="1397779"/>
                  </a:cubicBezTo>
                  <a:lnTo>
                    <a:pt x="305197" y="1368175"/>
                  </a:lnTo>
                  <a:lnTo>
                    <a:pt x="258918" y="1317249"/>
                  </a:lnTo>
                  <a:cubicBezTo>
                    <a:pt x="166488" y="1205237"/>
                    <a:pt x="95148" y="1075174"/>
                    <a:pt x="50976" y="933138"/>
                  </a:cubicBezTo>
                  <a:lnTo>
                    <a:pt x="50781" y="932383"/>
                  </a:lnTo>
                  <a:lnTo>
                    <a:pt x="23036" y="824464"/>
                  </a:lnTo>
                  <a:cubicBezTo>
                    <a:pt x="15484" y="787554"/>
                    <a:pt x="9725" y="749990"/>
                    <a:pt x="5854" y="711868"/>
                  </a:cubicBezTo>
                  <a:lnTo>
                    <a:pt x="2650" y="648404"/>
                  </a:lnTo>
                  <a:lnTo>
                    <a:pt x="76686" y="667442"/>
                  </a:lnTo>
                  <a:lnTo>
                    <a:pt x="173008" y="682145"/>
                  </a:lnTo>
                  <a:lnTo>
                    <a:pt x="249154" y="751359"/>
                  </a:lnTo>
                  <a:lnTo>
                    <a:pt x="305196" y="793272"/>
                  </a:lnTo>
                  <a:lnTo>
                    <a:pt x="305197" y="793271"/>
                  </a:lnTo>
                  <a:lnTo>
                    <a:pt x="336442" y="816638"/>
                  </a:lnTo>
                  <a:cubicBezTo>
                    <a:pt x="396764" y="857396"/>
                    <a:pt x="461218" y="892501"/>
                    <a:pt x="529044" y="921192"/>
                  </a:cubicBezTo>
                  <a:lnTo>
                    <a:pt x="559612" y="932382"/>
                  </a:lnTo>
                  <a:lnTo>
                    <a:pt x="633218" y="959325"/>
                  </a:lnTo>
                  <a:cubicBezTo>
                    <a:pt x="739731" y="992458"/>
                    <a:pt x="852977" y="1010307"/>
                    <a:pt x="970392" y="1010307"/>
                  </a:cubicBezTo>
                  <a:lnTo>
                    <a:pt x="1056894" y="1005938"/>
                  </a:lnTo>
                  <a:lnTo>
                    <a:pt x="1056894" y="1005939"/>
                  </a:lnTo>
                  <a:lnTo>
                    <a:pt x="1086322" y="1004453"/>
                  </a:lnTo>
                  <a:cubicBezTo>
                    <a:pt x="1315024" y="981225"/>
                    <a:pt x="1523632" y="890020"/>
                    <a:pt x="1691630" y="751359"/>
                  </a:cubicBezTo>
                  <a:lnTo>
                    <a:pt x="1716903" y="728386"/>
                  </a:lnTo>
                  <a:lnTo>
                    <a:pt x="1772149" y="678169"/>
                  </a:lnTo>
                  <a:cubicBezTo>
                    <a:pt x="1926040" y="524259"/>
                    <a:pt x="2035900" y="326314"/>
                    <a:pt x="2081212" y="104853"/>
                  </a:cubicBezTo>
                  <a:close/>
                </a:path>
              </a:pathLst>
            </a:custGeom>
            <a:solidFill>
              <a:srgbClr val="36A2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CE55C4E-E450-90B0-DDB9-6F8D717C759A}"/>
                </a:ext>
              </a:extLst>
            </p:cNvPr>
            <p:cNvSpPr/>
            <p:nvPr/>
          </p:nvSpPr>
          <p:spPr>
            <a:xfrm>
              <a:off x="7889417" y="3246792"/>
              <a:ext cx="1931238" cy="2259654"/>
            </a:xfrm>
            <a:custGeom>
              <a:avLst/>
              <a:gdLst>
                <a:gd name="connsiteX0" fmla="*/ 1462577 w 1931238"/>
                <a:gd name="connsiteY0" fmla="*/ 319828 h 2259654"/>
                <a:gd name="connsiteX1" fmla="*/ 1578507 w 1931238"/>
                <a:gd name="connsiteY1" fmla="*/ 325683 h 2259654"/>
                <a:gd name="connsiteX2" fmla="*/ 1594764 w 1931238"/>
                <a:gd name="connsiteY2" fmla="*/ 328165 h 2259654"/>
                <a:gd name="connsiteX3" fmla="*/ 1599139 w 1931238"/>
                <a:gd name="connsiteY3" fmla="*/ 332141 h 2259654"/>
                <a:gd name="connsiteX4" fmla="*/ 1925384 w 1931238"/>
                <a:gd name="connsiteY4" fmla="*/ 1018052 h 2259654"/>
                <a:gd name="connsiteX5" fmla="*/ 1928588 w 1931238"/>
                <a:gd name="connsiteY5" fmla="*/ 1081517 h 2259654"/>
                <a:gd name="connsiteX6" fmla="*/ 1931238 w 1931238"/>
                <a:gd name="connsiteY6" fmla="*/ 1133996 h 2259654"/>
                <a:gd name="connsiteX7" fmla="*/ 1737593 w 1931238"/>
                <a:gd name="connsiteY7" fmla="*/ 1768023 h 2259654"/>
                <a:gd name="connsiteX8" fmla="*/ 1735358 w 1931238"/>
                <a:gd name="connsiteY8" fmla="*/ 1771012 h 2259654"/>
                <a:gd name="connsiteX9" fmla="*/ 1672320 w 1931238"/>
                <a:gd name="connsiteY9" fmla="*/ 1855322 h 2259654"/>
                <a:gd name="connsiteX10" fmla="*/ 1431332 w 1931238"/>
                <a:gd name="connsiteY10" fmla="*/ 2074322 h 2259654"/>
                <a:gd name="connsiteX11" fmla="*/ 1366855 w 1931238"/>
                <a:gd name="connsiteY11" fmla="*/ 2113498 h 2259654"/>
                <a:gd name="connsiteX12" fmla="*/ 1366854 w 1931238"/>
                <a:gd name="connsiteY12" fmla="*/ 2113498 h 2259654"/>
                <a:gd name="connsiteX13" fmla="*/ 1337845 w 1931238"/>
                <a:gd name="connsiteY13" fmla="*/ 2131123 h 2259654"/>
                <a:gd name="connsiteX14" fmla="*/ 1134556 w 1931238"/>
                <a:gd name="connsiteY14" fmla="*/ 2217008 h 2259654"/>
                <a:gd name="connsiteX15" fmla="*/ 1099928 w 1931238"/>
                <a:gd name="connsiteY15" fmla="*/ 2225913 h 2259654"/>
                <a:gd name="connsiteX16" fmla="*/ 1025893 w 1931238"/>
                <a:gd name="connsiteY16" fmla="*/ 2244951 h 2259654"/>
                <a:gd name="connsiteX17" fmla="*/ 929569 w 1931238"/>
                <a:gd name="connsiteY17" fmla="*/ 2259654 h 2259654"/>
                <a:gd name="connsiteX18" fmla="*/ 933943 w 1931238"/>
                <a:gd name="connsiteY18" fmla="*/ 2255678 h 2259654"/>
                <a:gd name="connsiteX19" fmla="*/ 1072397 w 1931238"/>
                <a:gd name="connsiteY19" fmla="*/ 2087849 h 2259654"/>
                <a:gd name="connsiteX20" fmla="*/ 1095542 w 1931238"/>
                <a:gd name="connsiteY20" fmla="*/ 2049746 h 2259654"/>
                <a:gd name="connsiteX21" fmla="*/ 1129192 w 1931238"/>
                <a:gd name="connsiteY21" fmla="*/ 1994351 h 2259654"/>
                <a:gd name="connsiteX22" fmla="*/ 1175389 w 1931238"/>
                <a:gd name="connsiteY22" fmla="*/ 1898439 h 2259654"/>
                <a:gd name="connsiteX23" fmla="*/ 1175389 w 1931238"/>
                <a:gd name="connsiteY23" fmla="*/ 1898439 h 2259654"/>
                <a:gd name="connsiteX24" fmla="*/ 1176938 w 1931238"/>
                <a:gd name="connsiteY24" fmla="*/ 1895225 h 2259654"/>
                <a:gd name="connsiteX25" fmla="*/ 1243006 w 1931238"/>
                <a:gd name="connsiteY25" fmla="*/ 1682363 h 2259654"/>
                <a:gd name="connsiteX26" fmla="*/ 1252387 w 1931238"/>
                <a:gd name="connsiteY26" fmla="*/ 1620887 h 2259654"/>
                <a:gd name="connsiteX27" fmla="*/ 1260188 w 1931238"/>
                <a:gd name="connsiteY27" fmla="*/ 1569767 h 2259654"/>
                <a:gd name="connsiteX28" fmla="*/ 1266042 w 1931238"/>
                <a:gd name="connsiteY28" fmla="*/ 1453823 h 2259654"/>
                <a:gd name="connsiteX29" fmla="*/ 1243006 w 1931238"/>
                <a:gd name="connsiteY29" fmla="*/ 1225283 h 2259654"/>
                <a:gd name="connsiteX30" fmla="*/ 1215261 w 1931238"/>
                <a:gd name="connsiteY30" fmla="*/ 1117365 h 2259654"/>
                <a:gd name="connsiteX31" fmla="*/ 1215066 w 1931238"/>
                <a:gd name="connsiteY31" fmla="*/ 1116608 h 2259654"/>
                <a:gd name="connsiteX32" fmla="*/ 853424 w 1931238"/>
                <a:gd name="connsiteY32" fmla="*/ 578777 h 2259654"/>
                <a:gd name="connsiteX33" fmla="*/ 797382 w 1931238"/>
                <a:gd name="connsiteY33" fmla="*/ 536865 h 2259654"/>
                <a:gd name="connsiteX34" fmla="*/ 828627 w 1931238"/>
                <a:gd name="connsiteY34" fmla="*/ 513497 h 2259654"/>
                <a:gd name="connsiteX35" fmla="*/ 1462577 w 1931238"/>
                <a:gd name="connsiteY35" fmla="*/ 319828 h 2259654"/>
                <a:gd name="connsiteX36" fmla="*/ 797382 w 1931238"/>
                <a:gd name="connsiteY36" fmla="*/ 0 h 2259654"/>
                <a:gd name="connsiteX37" fmla="*/ 1518620 w 1931238"/>
                <a:gd name="connsiteY37" fmla="*/ 258949 h 2259654"/>
                <a:gd name="connsiteX38" fmla="*/ 1594764 w 1931238"/>
                <a:gd name="connsiteY38" fmla="*/ 328164 h 2259654"/>
                <a:gd name="connsiteX39" fmla="*/ 1578507 w 1931238"/>
                <a:gd name="connsiteY39" fmla="*/ 325682 h 2259654"/>
                <a:gd name="connsiteX40" fmla="*/ 1462577 w 1931238"/>
                <a:gd name="connsiteY40" fmla="*/ 319827 h 2259654"/>
                <a:gd name="connsiteX41" fmla="*/ 828627 w 1931238"/>
                <a:gd name="connsiteY41" fmla="*/ 513496 h 2259654"/>
                <a:gd name="connsiteX42" fmla="*/ 797382 w 1931238"/>
                <a:gd name="connsiteY42" fmla="*/ 536864 h 2259654"/>
                <a:gd name="connsiteX43" fmla="*/ 766136 w 1931238"/>
                <a:gd name="connsiteY43" fmla="*/ 513496 h 2259654"/>
                <a:gd name="connsiteX44" fmla="*/ 132186 w 1931238"/>
                <a:gd name="connsiteY44" fmla="*/ 319827 h 2259654"/>
                <a:gd name="connsiteX45" fmla="*/ 16256 w 1931238"/>
                <a:gd name="connsiteY45" fmla="*/ 325682 h 2259654"/>
                <a:gd name="connsiteX46" fmla="*/ 0 w 1931238"/>
                <a:gd name="connsiteY46" fmla="*/ 328163 h 2259654"/>
                <a:gd name="connsiteX47" fmla="*/ 76144 w 1931238"/>
                <a:gd name="connsiteY47" fmla="*/ 258949 h 2259654"/>
                <a:gd name="connsiteX48" fmla="*/ 797382 w 1931238"/>
                <a:gd name="connsiteY48" fmla="*/ 0 h 225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31238" h="2259654">
                  <a:moveTo>
                    <a:pt x="1462577" y="319828"/>
                  </a:moveTo>
                  <a:cubicBezTo>
                    <a:pt x="1501715" y="319828"/>
                    <a:pt x="1540390" y="321811"/>
                    <a:pt x="1578507" y="325683"/>
                  </a:cubicBezTo>
                  <a:lnTo>
                    <a:pt x="1594764" y="328165"/>
                  </a:lnTo>
                  <a:lnTo>
                    <a:pt x="1599139" y="332141"/>
                  </a:lnTo>
                  <a:cubicBezTo>
                    <a:pt x="1778678" y="511702"/>
                    <a:pt x="1898287" y="751201"/>
                    <a:pt x="1925384" y="1018052"/>
                  </a:cubicBezTo>
                  <a:lnTo>
                    <a:pt x="1928588" y="1081517"/>
                  </a:lnTo>
                  <a:lnTo>
                    <a:pt x="1931238" y="1133996"/>
                  </a:lnTo>
                  <a:cubicBezTo>
                    <a:pt x="1931238" y="1368854"/>
                    <a:pt x="1859850" y="1587037"/>
                    <a:pt x="1737593" y="1768023"/>
                  </a:cubicBezTo>
                  <a:lnTo>
                    <a:pt x="1735358" y="1771012"/>
                  </a:lnTo>
                  <a:lnTo>
                    <a:pt x="1672320" y="1855322"/>
                  </a:lnTo>
                  <a:cubicBezTo>
                    <a:pt x="1602998" y="1939331"/>
                    <a:pt x="1521814" y="2013187"/>
                    <a:pt x="1431332" y="2074322"/>
                  </a:cubicBezTo>
                  <a:lnTo>
                    <a:pt x="1366855" y="2113498"/>
                  </a:lnTo>
                  <a:lnTo>
                    <a:pt x="1366854" y="2113498"/>
                  </a:lnTo>
                  <a:lnTo>
                    <a:pt x="1337845" y="2131123"/>
                  </a:lnTo>
                  <a:cubicBezTo>
                    <a:pt x="1273581" y="2166038"/>
                    <a:pt x="1205565" y="2194919"/>
                    <a:pt x="1134556" y="2217008"/>
                  </a:cubicBezTo>
                  <a:lnTo>
                    <a:pt x="1099928" y="2225913"/>
                  </a:lnTo>
                  <a:lnTo>
                    <a:pt x="1025893" y="2244951"/>
                  </a:lnTo>
                  <a:lnTo>
                    <a:pt x="929569" y="2259654"/>
                  </a:lnTo>
                  <a:lnTo>
                    <a:pt x="933943" y="2255678"/>
                  </a:lnTo>
                  <a:cubicBezTo>
                    <a:pt x="985240" y="2204375"/>
                    <a:pt x="1031645" y="2148178"/>
                    <a:pt x="1072397" y="2087849"/>
                  </a:cubicBezTo>
                  <a:lnTo>
                    <a:pt x="1095542" y="2049746"/>
                  </a:lnTo>
                  <a:lnTo>
                    <a:pt x="1129192" y="1994351"/>
                  </a:lnTo>
                  <a:lnTo>
                    <a:pt x="1175389" y="1898439"/>
                  </a:lnTo>
                  <a:lnTo>
                    <a:pt x="1175389" y="1898439"/>
                  </a:lnTo>
                  <a:lnTo>
                    <a:pt x="1176938" y="1895225"/>
                  </a:lnTo>
                  <a:cubicBezTo>
                    <a:pt x="1205626" y="1827391"/>
                    <a:pt x="1227902" y="1756183"/>
                    <a:pt x="1243006" y="1682363"/>
                  </a:cubicBezTo>
                  <a:lnTo>
                    <a:pt x="1252387" y="1620887"/>
                  </a:lnTo>
                  <a:lnTo>
                    <a:pt x="1260188" y="1569767"/>
                  </a:lnTo>
                  <a:cubicBezTo>
                    <a:pt x="1264059" y="1531646"/>
                    <a:pt x="1266042" y="1492966"/>
                    <a:pt x="1266042" y="1453823"/>
                  </a:cubicBezTo>
                  <a:cubicBezTo>
                    <a:pt x="1266042" y="1375537"/>
                    <a:pt x="1258110" y="1299104"/>
                    <a:pt x="1243006" y="1225283"/>
                  </a:cubicBezTo>
                  <a:lnTo>
                    <a:pt x="1215261" y="1117365"/>
                  </a:lnTo>
                  <a:lnTo>
                    <a:pt x="1215066" y="1116608"/>
                  </a:lnTo>
                  <a:cubicBezTo>
                    <a:pt x="1148808" y="903555"/>
                    <a:pt x="1021421" y="717438"/>
                    <a:pt x="853424" y="578777"/>
                  </a:cubicBezTo>
                  <a:lnTo>
                    <a:pt x="797382" y="536865"/>
                  </a:lnTo>
                  <a:lnTo>
                    <a:pt x="828627" y="513497"/>
                  </a:lnTo>
                  <a:cubicBezTo>
                    <a:pt x="1009592" y="391224"/>
                    <a:pt x="1227748" y="319828"/>
                    <a:pt x="1462577" y="319828"/>
                  </a:cubicBezTo>
                  <a:close/>
                  <a:moveTo>
                    <a:pt x="797382" y="0"/>
                  </a:moveTo>
                  <a:cubicBezTo>
                    <a:pt x="1071349" y="0"/>
                    <a:pt x="1322622" y="97178"/>
                    <a:pt x="1518620" y="258949"/>
                  </a:cubicBezTo>
                  <a:lnTo>
                    <a:pt x="1594764" y="328164"/>
                  </a:lnTo>
                  <a:lnTo>
                    <a:pt x="1578507" y="325682"/>
                  </a:lnTo>
                  <a:cubicBezTo>
                    <a:pt x="1540390" y="321810"/>
                    <a:pt x="1501715" y="319827"/>
                    <a:pt x="1462577" y="319827"/>
                  </a:cubicBezTo>
                  <a:cubicBezTo>
                    <a:pt x="1227748" y="319827"/>
                    <a:pt x="1009592" y="391223"/>
                    <a:pt x="828627" y="513496"/>
                  </a:cubicBezTo>
                  <a:lnTo>
                    <a:pt x="797382" y="536864"/>
                  </a:lnTo>
                  <a:lnTo>
                    <a:pt x="766136" y="513496"/>
                  </a:lnTo>
                  <a:cubicBezTo>
                    <a:pt x="585171" y="391223"/>
                    <a:pt x="367015" y="319827"/>
                    <a:pt x="132186" y="319827"/>
                  </a:cubicBezTo>
                  <a:cubicBezTo>
                    <a:pt x="93048" y="319827"/>
                    <a:pt x="54373" y="321810"/>
                    <a:pt x="16256" y="325682"/>
                  </a:cubicBezTo>
                  <a:lnTo>
                    <a:pt x="0" y="328163"/>
                  </a:lnTo>
                  <a:lnTo>
                    <a:pt x="76144" y="258949"/>
                  </a:lnTo>
                  <a:cubicBezTo>
                    <a:pt x="272142" y="97178"/>
                    <a:pt x="523415" y="0"/>
                    <a:pt x="797382" y="0"/>
                  </a:cubicBezTo>
                  <a:close/>
                </a:path>
              </a:pathLst>
            </a:custGeom>
            <a:solidFill>
              <a:srgbClr val="C61E2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00E193B0-A3CF-1772-3493-C3FCBAD72E8B}"/>
                </a:ext>
              </a:extLst>
            </p:cNvPr>
            <p:cNvSpPr/>
            <p:nvPr/>
          </p:nvSpPr>
          <p:spPr>
            <a:xfrm>
              <a:off x="8554611" y="3574956"/>
              <a:ext cx="1931240" cy="2259652"/>
            </a:xfrm>
            <a:custGeom>
              <a:avLst/>
              <a:gdLst>
                <a:gd name="connsiteX0" fmla="*/ 929571 w 1931240"/>
                <a:gd name="connsiteY0" fmla="*/ 0 h 2259652"/>
                <a:gd name="connsiteX1" fmla="*/ 1025895 w 1931240"/>
                <a:gd name="connsiteY1" fmla="*/ 14702 h 2259652"/>
                <a:gd name="connsiteX2" fmla="*/ 1931240 w 1931240"/>
                <a:gd name="connsiteY2" fmla="*/ 1125658 h 2259652"/>
                <a:gd name="connsiteX3" fmla="*/ 1925386 w 1931240"/>
                <a:gd name="connsiteY3" fmla="*/ 1241602 h 2259652"/>
                <a:gd name="connsiteX4" fmla="*/ 1924204 w 1931240"/>
                <a:gd name="connsiteY4" fmla="*/ 1249345 h 2259652"/>
                <a:gd name="connsiteX5" fmla="*/ 1908204 w 1931240"/>
                <a:gd name="connsiteY5" fmla="*/ 1354198 h 2259652"/>
                <a:gd name="connsiteX6" fmla="*/ 1599141 w 1931240"/>
                <a:gd name="connsiteY6" fmla="*/ 1927514 h 2259652"/>
                <a:gd name="connsiteX7" fmla="*/ 1543895 w 1931240"/>
                <a:gd name="connsiteY7" fmla="*/ 1977731 h 2259652"/>
                <a:gd name="connsiteX8" fmla="*/ 1518622 w 1931240"/>
                <a:gd name="connsiteY8" fmla="*/ 2000704 h 2259652"/>
                <a:gd name="connsiteX9" fmla="*/ 913314 w 1931240"/>
                <a:gd name="connsiteY9" fmla="*/ 2253798 h 2259652"/>
                <a:gd name="connsiteX10" fmla="*/ 883886 w 1931240"/>
                <a:gd name="connsiteY10" fmla="*/ 2255284 h 2259652"/>
                <a:gd name="connsiteX11" fmla="*/ 883886 w 1931240"/>
                <a:gd name="connsiteY11" fmla="*/ 2255283 h 2259652"/>
                <a:gd name="connsiteX12" fmla="*/ 797384 w 1931240"/>
                <a:gd name="connsiteY12" fmla="*/ 2259652 h 2259652"/>
                <a:gd name="connsiteX13" fmla="*/ 460210 w 1931240"/>
                <a:gd name="connsiteY13" fmla="*/ 2208670 h 2259652"/>
                <a:gd name="connsiteX14" fmla="*/ 386604 w 1931240"/>
                <a:gd name="connsiteY14" fmla="*/ 2181727 h 2259652"/>
                <a:gd name="connsiteX15" fmla="*/ 386604 w 1931240"/>
                <a:gd name="connsiteY15" fmla="*/ 2181728 h 2259652"/>
                <a:gd name="connsiteX16" fmla="*/ 356036 w 1931240"/>
                <a:gd name="connsiteY16" fmla="*/ 2170538 h 2259652"/>
                <a:gd name="connsiteX17" fmla="*/ 163434 w 1931240"/>
                <a:gd name="connsiteY17" fmla="*/ 2065984 h 2259652"/>
                <a:gd name="connsiteX18" fmla="*/ 132189 w 1931240"/>
                <a:gd name="connsiteY18" fmla="*/ 2042617 h 2259652"/>
                <a:gd name="connsiteX19" fmla="*/ 76146 w 1931240"/>
                <a:gd name="connsiteY19" fmla="*/ 2000704 h 2259652"/>
                <a:gd name="connsiteX20" fmla="*/ 0 w 1931240"/>
                <a:gd name="connsiteY20" fmla="*/ 1931490 h 2259652"/>
                <a:gd name="connsiteX21" fmla="*/ 16259 w 1931240"/>
                <a:gd name="connsiteY21" fmla="*/ 1933971 h 2259652"/>
                <a:gd name="connsiteX22" fmla="*/ 132189 w 1931240"/>
                <a:gd name="connsiteY22" fmla="*/ 1939826 h 2259652"/>
                <a:gd name="connsiteX23" fmla="*/ 248119 w 1931240"/>
                <a:gd name="connsiteY23" fmla="*/ 1933971 h 2259652"/>
                <a:gd name="connsiteX24" fmla="*/ 264376 w 1931240"/>
                <a:gd name="connsiteY24" fmla="*/ 1931490 h 2259652"/>
                <a:gd name="connsiteX25" fmla="*/ 360700 w 1931240"/>
                <a:gd name="connsiteY25" fmla="*/ 1916787 h 2259652"/>
                <a:gd name="connsiteX26" fmla="*/ 434735 w 1931240"/>
                <a:gd name="connsiteY26" fmla="*/ 1897749 h 2259652"/>
                <a:gd name="connsiteX27" fmla="*/ 434735 w 1931240"/>
                <a:gd name="connsiteY27" fmla="*/ 1897748 h 2259652"/>
                <a:gd name="connsiteX28" fmla="*/ 469363 w 1931240"/>
                <a:gd name="connsiteY28" fmla="*/ 1888843 h 2259652"/>
                <a:gd name="connsiteX29" fmla="*/ 672652 w 1931240"/>
                <a:gd name="connsiteY29" fmla="*/ 1802958 h 2259652"/>
                <a:gd name="connsiteX30" fmla="*/ 701662 w 1931240"/>
                <a:gd name="connsiteY30" fmla="*/ 1785332 h 2259652"/>
                <a:gd name="connsiteX31" fmla="*/ 701663 w 1931240"/>
                <a:gd name="connsiteY31" fmla="*/ 1785332 h 2259652"/>
                <a:gd name="connsiteX32" fmla="*/ 766139 w 1931240"/>
                <a:gd name="connsiteY32" fmla="*/ 1746157 h 2259652"/>
                <a:gd name="connsiteX33" fmla="*/ 1007127 w 1931240"/>
                <a:gd name="connsiteY33" fmla="*/ 1527157 h 2259652"/>
                <a:gd name="connsiteX34" fmla="*/ 1070165 w 1931240"/>
                <a:gd name="connsiteY34" fmla="*/ 1442847 h 2259652"/>
                <a:gd name="connsiteX35" fmla="*/ 1072400 w 1931240"/>
                <a:gd name="connsiteY35" fmla="*/ 1439858 h 2259652"/>
                <a:gd name="connsiteX36" fmla="*/ 1266045 w 1931240"/>
                <a:gd name="connsiteY36" fmla="*/ 805831 h 2259652"/>
                <a:gd name="connsiteX37" fmla="*/ 1263395 w 1931240"/>
                <a:gd name="connsiteY37" fmla="*/ 753352 h 2259652"/>
                <a:gd name="connsiteX38" fmla="*/ 1260191 w 1931240"/>
                <a:gd name="connsiteY38" fmla="*/ 689887 h 2259652"/>
                <a:gd name="connsiteX39" fmla="*/ 933946 w 1931240"/>
                <a:gd name="connsiteY39" fmla="*/ 3976 h 22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1240" h="2259652">
                  <a:moveTo>
                    <a:pt x="929571" y="0"/>
                  </a:moveTo>
                  <a:lnTo>
                    <a:pt x="1025895" y="14702"/>
                  </a:lnTo>
                  <a:cubicBezTo>
                    <a:pt x="1542574" y="120443"/>
                    <a:pt x="1931240" y="577656"/>
                    <a:pt x="1931240" y="1125658"/>
                  </a:cubicBezTo>
                  <a:cubicBezTo>
                    <a:pt x="1931240" y="1164801"/>
                    <a:pt x="1929257" y="1203481"/>
                    <a:pt x="1925386" y="1241602"/>
                  </a:cubicBezTo>
                  <a:lnTo>
                    <a:pt x="1924204" y="1249345"/>
                  </a:lnTo>
                  <a:lnTo>
                    <a:pt x="1908204" y="1354198"/>
                  </a:lnTo>
                  <a:cubicBezTo>
                    <a:pt x="1862892" y="1575659"/>
                    <a:pt x="1753032" y="1773604"/>
                    <a:pt x="1599141" y="1927514"/>
                  </a:cubicBezTo>
                  <a:lnTo>
                    <a:pt x="1543895" y="1977731"/>
                  </a:lnTo>
                  <a:lnTo>
                    <a:pt x="1518622" y="2000704"/>
                  </a:lnTo>
                  <a:cubicBezTo>
                    <a:pt x="1350624" y="2139365"/>
                    <a:pt x="1142016" y="2230570"/>
                    <a:pt x="913314" y="2253798"/>
                  </a:cubicBezTo>
                  <a:lnTo>
                    <a:pt x="883886" y="2255284"/>
                  </a:lnTo>
                  <a:lnTo>
                    <a:pt x="883886" y="2255283"/>
                  </a:lnTo>
                  <a:lnTo>
                    <a:pt x="797384" y="2259652"/>
                  </a:lnTo>
                  <a:cubicBezTo>
                    <a:pt x="679969" y="2259652"/>
                    <a:pt x="566723" y="2241803"/>
                    <a:pt x="460210" y="2208670"/>
                  </a:cubicBezTo>
                  <a:lnTo>
                    <a:pt x="386604" y="2181727"/>
                  </a:lnTo>
                  <a:lnTo>
                    <a:pt x="386604" y="2181728"/>
                  </a:lnTo>
                  <a:lnTo>
                    <a:pt x="356036" y="2170538"/>
                  </a:lnTo>
                  <a:cubicBezTo>
                    <a:pt x="288210" y="2141847"/>
                    <a:pt x="223756" y="2106742"/>
                    <a:pt x="163434" y="2065984"/>
                  </a:cubicBezTo>
                  <a:lnTo>
                    <a:pt x="132189" y="2042617"/>
                  </a:lnTo>
                  <a:lnTo>
                    <a:pt x="76146" y="2000704"/>
                  </a:lnTo>
                  <a:lnTo>
                    <a:pt x="0" y="1931490"/>
                  </a:lnTo>
                  <a:lnTo>
                    <a:pt x="16259" y="1933971"/>
                  </a:lnTo>
                  <a:cubicBezTo>
                    <a:pt x="54376" y="1937843"/>
                    <a:pt x="93051" y="1939826"/>
                    <a:pt x="132189" y="1939826"/>
                  </a:cubicBezTo>
                  <a:cubicBezTo>
                    <a:pt x="171327" y="1939826"/>
                    <a:pt x="210002" y="1937843"/>
                    <a:pt x="248119" y="1933971"/>
                  </a:cubicBezTo>
                  <a:lnTo>
                    <a:pt x="264376" y="1931490"/>
                  </a:lnTo>
                  <a:lnTo>
                    <a:pt x="360700" y="1916787"/>
                  </a:lnTo>
                  <a:lnTo>
                    <a:pt x="434735" y="1897749"/>
                  </a:lnTo>
                  <a:lnTo>
                    <a:pt x="434735" y="1897748"/>
                  </a:lnTo>
                  <a:lnTo>
                    <a:pt x="469363" y="1888843"/>
                  </a:lnTo>
                  <a:cubicBezTo>
                    <a:pt x="540372" y="1866754"/>
                    <a:pt x="608388" y="1837873"/>
                    <a:pt x="672652" y="1802958"/>
                  </a:cubicBezTo>
                  <a:lnTo>
                    <a:pt x="701662" y="1785332"/>
                  </a:lnTo>
                  <a:lnTo>
                    <a:pt x="701663" y="1785332"/>
                  </a:lnTo>
                  <a:lnTo>
                    <a:pt x="766139" y="1746157"/>
                  </a:lnTo>
                  <a:cubicBezTo>
                    <a:pt x="856621" y="1685022"/>
                    <a:pt x="937805" y="1611166"/>
                    <a:pt x="1007127" y="1527157"/>
                  </a:cubicBezTo>
                  <a:lnTo>
                    <a:pt x="1070165" y="1442847"/>
                  </a:lnTo>
                  <a:lnTo>
                    <a:pt x="1072400" y="1439858"/>
                  </a:lnTo>
                  <a:cubicBezTo>
                    <a:pt x="1194657" y="1258872"/>
                    <a:pt x="1266045" y="1040689"/>
                    <a:pt x="1266045" y="805831"/>
                  </a:cubicBezTo>
                  <a:lnTo>
                    <a:pt x="1263395" y="753352"/>
                  </a:lnTo>
                  <a:lnTo>
                    <a:pt x="1260191" y="689887"/>
                  </a:lnTo>
                  <a:cubicBezTo>
                    <a:pt x="1233094" y="423036"/>
                    <a:pt x="1113485" y="183537"/>
                    <a:pt x="933946" y="3976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en-CR"/>
            </a:p>
          </p:txBody>
        </p:sp>
      </p:grpSp>
      <p:sp>
        <p:nvSpPr>
          <p:cNvPr id="170" name="Oval 169">
            <a:hlinkClick r:id="rId2" action="ppaction://hlinksldjump"/>
            <a:extLst>
              <a:ext uri="{FF2B5EF4-FFF2-40B4-BE49-F238E27FC236}">
                <a16:creationId xmlns:a16="http://schemas.microsoft.com/office/drawing/2014/main" id="{E6519267-445E-86E3-1F4F-80B0591D6182}"/>
              </a:ext>
            </a:extLst>
          </p:cNvPr>
          <p:cNvSpPr>
            <a:spLocks noChangeAspect="1"/>
          </p:cNvSpPr>
          <p:nvPr/>
        </p:nvSpPr>
        <p:spPr>
          <a:xfrm>
            <a:off x="2375447" y="3822875"/>
            <a:ext cx="540000" cy="540000"/>
          </a:xfrm>
          <a:prstGeom prst="ellipse">
            <a:avLst/>
          </a:prstGeom>
          <a:noFill/>
          <a:ln w="12700">
            <a:solidFill>
              <a:srgbClr val="008A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i="1" spc="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 ExtraBold" pitchFamily="2" charset="77"/>
              </a:rPr>
              <a:t>7</a:t>
            </a:r>
            <a:endParaRPr lang="es-ES_tradnl" sz="2400" b="1" i="1" spc="100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Nunito Sans ExtraBold" pitchFamily="2" charset="7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F5E36B2-52EE-2E26-032E-A044DE1EA814}"/>
              </a:ext>
            </a:extLst>
          </p:cNvPr>
          <p:cNvSpPr txBox="1"/>
          <p:nvPr/>
        </p:nvSpPr>
        <p:spPr>
          <a:xfrm>
            <a:off x="3066685" y="3836708"/>
            <a:ext cx="4577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Gill Sans Ultra Bold" panose="020B0A02020104020203" pitchFamily="34" charset="77"/>
              </a:rPr>
              <a:t>Ecosistema</a:t>
            </a:r>
            <a:r>
              <a:rPr lang="en-US" sz="28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 integral</a:t>
            </a:r>
            <a:endParaRPr lang="en-CR" sz="2800" dirty="0">
              <a:solidFill>
                <a:schemeClr val="bg1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655BC0C-C7E9-0A62-AB46-4CC13A244265}"/>
              </a:ext>
            </a:extLst>
          </p:cNvPr>
          <p:cNvSpPr txBox="1"/>
          <p:nvPr/>
        </p:nvSpPr>
        <p:spPr>
          <a:xfrm>
            <a:off x="1942369" y="4570137"/>
            <a:ext cx="92057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El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futuro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Elasticsearch no se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limita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a la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búsqueda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 Su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estrategia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es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consolidarse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un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ecosistema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completo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capaz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combinar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indexación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análisis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visual,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integración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con IA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operación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serverless. Más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que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competir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se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posiciona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un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complemento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flexible para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otras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bases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datos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ampliando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las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posibilidades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gestión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análisis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distintos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escenarios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unito Sans" pitchFamily="2" charset="77"/>
              </a:rPr>
              <a:t>tecnológicos</a:t>
            </a:r>
            <a:r>
              <a:rPr lang="en-US" sz="2800" dirty="0">
                <a:solidFill>
                  <a:schemeClr val="bg1"/>
                </a:solidFill>
                <a:latin typeface="Nunito Sans" pitchFamily="2" charset="77"/>
              </a:rPr>
              <a:t>.</a:t>
            </a:r>
            <a:endParaRPr lang="en-CR" sz="2800" dirty="0">
              <a:solidFill>
                <a:schemeClr val="bg1"/>
              </a:solidFill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594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2D497-B269-5A85-4BC0-47C951C35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8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AA862-B714-16AC-0FCD-F36845455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A56CE-25EC-67D2-96CB-F84C85C82EE2}"/>
              </a:ext>
            </a:extLst>
          </p:cNvPr>
          <p:cNvSpPr txBox="1"/>
          <p:nvPr/>
        </p:nvSpPr>
        <p:spPr>
          <a:xfrm>
            <a:off x="5957871" y="342900"/>
            <a:ext cx="6372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R" sz="6000">
                <a:solidFill>
                  <a:schemeClr val="bg1"/>
                </a:solidFill>
                <a:latin typeface="Gill Sans Ultra Bold" panose="020B0A02020104020203" pitchFamily="34" charset="77"/>
              </a:rPr>
              <a:t>Conclusiones</a:t>
            </a:r>
            <a:endParaRPr lang="en-CR" sz="6000" dirty="0">
              <a:solidFill>
                <a:schemeClr val="bg1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612C44-02E8-C8F1-AEEF-65D11EA9A23E}"/>
              </a:ext>
            </a:extLst>
          </p:cNvPr>
          <p:cNvSpPr txBox="1"/>
          <p:nvPr/>
        </p:nvSpPr>
        <p:spPr>
          <a:xfrm>
            <a:off x="1600200" y="2857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7939FE-7DB1-ACFD-D67B-005B67EEF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1638300"/>
            <a:ext cx="8915400" cy="784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A lo largo de más de 15 años, Elasticsearch se ha consolidado como un motor de búsqueda y análisis en tiempo real, convirtiéndose en estándar dentro del ecosistema tecnológico.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Sus principales fortalezas son el </a:t>
            </a:r>
            <a:r>
              <a:rPr kumimoji="0" lang="en-CR" altLang="en-C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alto rendimiento</a:t>
            </a: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la </a:t>
            </a:r>
            <a:r>
              <a:rPr kumimoji="0" lang="en-CR" altLang="en-C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versatilidad de integración con múltiples lenguajes</a:t>
            </a: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y el </a:t>
            </a:r>
            <a:r>
              <a:rPr kumimoji="0" lang="en-CR" altLang="en-C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respaldo de una comunidad activa</a:t>
            </a: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lo que facilita su adopción en sectores como seguridad, salud, banca, educación y servicios digitales.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Aunque presenta </a:t>
            </a:r>
            <a:r>
              <a:rPr kumimoji="0" lang="en-CR" altLang="en-C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desafíos importantes</a:t>
            </a: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—como la complejidad en su administración, la curva de aprendizaje y el elevado consumo de recursos—, estos pueden gestionarse adecuadamente con planificación estratégica y buenas prácticas.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Su futuro se proyecta hacia una </a:t>
            </a:r>
            <a:r>
              <a:rPr kumimoji="0" lang="en-CR" altLang="en-C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mayor integración con inteligencia artificial</a:t>
            </a: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la </a:t>
            </a:r>
            <a:r>
              <a:rPr kumimoji="0" lang="en-CR" altLang="en-C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automatización de procesos</a:t>
            </a: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y la </a:t>
            </a:r>
            <a:r>
              <a:rPr kumimoji="0" lang="en-CR" altLang="en-C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simplificación operativa</a:t>
            </a: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reforzando su papel en el análisis de grandes volúmenes de datos.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R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En definitiva, Elasticsearch es una tecnología madura y con alto potencial de crecimiento, capaz de aportar valor siempre que se utilice de manera consciente y alineada a los objetivos de cada organización.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1E4D6D6-6260-3F94-9B2A-A2B420031F66}"/>
              </a:ext>
            </a:extLst>
          </p:cNvPr>
          <p:cNvGrpSpPr/>
          <p:nvPr/>
        </p:nvGrpSpPr>
        <p:grpSpPr>
          <a:xfrm rot="-22628">
            <a:off x="2062662" y="6620881"/>
            <a:ext cx="4729343" cy="1614548"/>
            <a:chOff x="0" y="0"/>
            <a:chExt cx="1245581" cy="425239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D49EB37-822A-4307-B03F-AB426E42FBE7}"/>
                </a:ext>
              </a:extLst>
            </p:cNvPr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6D953CFD-21D6-195E-FCDF-CEB0DD2F9792}"/>
                </a:ext>
              </a:extLst>
            </p:cNvPr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947F6EB1-34FC-2128-4169-2A276F622599}"/>
              </a:ext>
            </a:extLst>
          </p:cNvPr>
          <p:cNvGrpSpPr/>
          <p:nvPr/>
        </p:nvGrpSpPr>
        <p:grpSpPr>
          <a:xfrm rot="-22628">
            <a:off x="2060918" y="4404388"/>
            <a:ext cx="4729343" cy="1614548"/>
            <a:chOff x="0" y="0"/>
            <a:chExt cx="1245581" cy="425239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85A7F67-16C1-1C78-9EAE-F93824029BD7}"/>
                </a:ext>
              </a:extLst>
            </p:cNvPr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D6D82659-C4F8-2D07-9105-D278744D4138}"/>
                </a:ext>
              </a:extLst>
            </p:cNvPr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1863E296-F1FF-8090-9AF7-332AF19EDACE}"/>
              </a:ext>
            </a:extLst>
          </p:cNvPr>
          <p:cNvGrpSpPr/>
          <p:nvPr/>
        </p:nvGrpSpPr>
        <p:grpSpPr>
          <a:xfrm rot="-22628">
            <a:off x="2062662" y="2187246"/>
            <a:ext cx="4729343" cy="1614548"/>
            <a:chOff x="0" y="0"/>
            <a:chExt cx="1245581" cy="425239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8CC2591-E08E-27FC-53D1-5CD84D9D88A3}"/>
                </a:ext>
              </a:extLst>
            </p:cNvPr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8B6603A1-A7F8-EDD2-3C5A-FB1DCB413EC5}"/>
                </a:ext>
              </a:extLst>
            </p:cNvPr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03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CBE94B-0082-7251-E394-64BC3AA7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0FACD8-0B3A-C6B1-328A-B7F47C27980C}"/>
              </a:ext>
            </a:extLst>
          </p:cNvPr>
          <p:cNvSpPr txBox="1"/>
          <p:nvPr/>
        </p:nvSpPr>
        <p:spPr>
          <a:xfrm>
            <a:off x="4787679" y="217799"/>
            <a:ext cx="8712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R" sz="6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Recomendaciones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2E48B-37D3-C6FF-3C8E-7BF4EEBB66E9}"/>
              </a:ext>
            </a:extLst>
          </p:cNvPr>
          <p:cNvSpPr txBox="1"/>
          <p:nvPr/>
        </p:nvSpPr>
        <p:spPr>
          <a:xfrm>
            <a:off x="1600200" y="2857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E7A3C4-AC71-C839-4B5C-6C3DFA370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040" y="1446884"/>
            <a:ext cx="11201400" cy="858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Antes de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implementar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es fundamental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evaluar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la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pertinencia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del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caso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uso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: solo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resulta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conveniente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cuando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se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requiere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manejar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grandes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volúmenes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datos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escalabilidad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y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velocidad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;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proyectos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pequeños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una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base de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datos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tradicional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puede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ser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más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eficiente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C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unito Sans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Se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recomienda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una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planificación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estratégica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 la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infraestructura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considerando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desde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el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inicio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recursos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como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memoria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RAM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suficiente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almacenamiento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SSD y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estrategias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escalabilidad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horizontal para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evitar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cuellos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botella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C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unito Sans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Es clave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invertir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la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capacitación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del personal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técnico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ya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que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la curva de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aprendizaje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es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elevada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. La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formación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consultas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índices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y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clústeres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así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como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el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uso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herramientas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como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ILM o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servicios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la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nube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contribuyen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al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éxito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del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proyecto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C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unito Sans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Mantener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un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monitoreo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y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actualización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constante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del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sistema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es indispensable para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garantizar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seguridad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rendimiento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y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estabilidad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el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tiempo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C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unito Sans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Fomentar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la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participación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la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comunidad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 Elasticsearch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permite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acceder 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soluciones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experiencias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y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prácticas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probadas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que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enriquecen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la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implementación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C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unito Sans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En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síntesis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la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adopción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 Elasticsearch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debe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ser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planificada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consciente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y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respaldada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por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buenas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prácticas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, de modo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que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se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maximicen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sus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beneficios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y se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reduzcan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los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riesgos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de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su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 </a:t>
            </a:r>
            <a:r>
              <a:rPr kumimoji="0" lang="en-US" altLang="en-C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implementación</a:t>
            </a:r>
            <a:r>
              <a:rPr kumimoji="0" lang="en-US" altLang="en-C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unito Sans" pitchFamily="2" charset="77"/>
              </a:rPr>
              <a:t>.</a:t>
            </a:r>
            <a:endParaRPr kumimoji="0" lang="en-CR" altLang="en-C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unito Sans" pitchFamily="2" charset="77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98DE8DBB-AA13-1AA2-08CA-7688C7BD07D5}"/>
              </a:ext>
            </a:extLst>
          </p:cNvPr>
          <p:cNvGrpSpPr/>
          <p:nvPr/>
        </p:nvGrpSpPr>
        <p:grpSpPr>
          <a:xfrm rot="-22628">
            <a:off x="1376862" y="6759247"/>
            <a:ext cx="4729343" cy="1614548"/>
            <a:chOff x="0" y="0"/>
            <a:chExt cx="1245581" cy="425239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A55B6C4-E5B2-3B40-DD84-2F8F7FA55793}"/>
                </a:ext>
              </a:extLst>
            </p:cNvPr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4807928E-D402-42D9-53DC-3DA3F96F52CB}"/>
                </a:ext>
              </a:extLst>
            </p:cNvPr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AF49AB54-EADD-7827-927D-92D0AB9D25EC}"/>
              </a:ext>
            </a:extLst>
          </p:cNvPr>
          <p:cNvGrpSpPr/>
          <p:nvPr/>
        </p:nvGrpSpPr>
        <p:grpSpPr>
          <a:xfrm rot="-22628">
            <a:off x="1375118" y="4542754"/>
            <a:ext cx="4729343" cy="1614548"/>
            <a:chOff x="0" y="0"/>
            <a:chExt cx="1245581" cy="425239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FAA7A90-D1DF-6308-F3D3-FC7F2C817A0E}"/>
                </a:ext>
              </a:extLst>
            </p:cNvPr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D0F76099-694A-3023-8E56-91306E5F265C}"/>
                </a:ext>
              </a:extLst>
            </p:cNvPr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FCDC2154-6E7A-EE90-F80D-30230505EA73}"/>
              </a:ext>
            </a:extLst>
          </p:cNvPr>
          <p:cNvGrpSpPr/>
          <p:nvPr/>
        </p:nvGrpSpPr>
        <p:grpSpPr>
          <a:xfrm rot="-22628">
            <a:off x="1376862" y="2325612"/>
            <a:ext cx="4729343" cy="1614548"/>
            <a:chOff x="0" y="0"/>
            <a:chExt cx="1245581" cy="425239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09AC15A-1FDE-E004-0715-549E8C057E3A}"/>
                </a:ext>
              </a:extLst>
            </p:cNvPr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CD147822-E10B-E35A-9FAC-6D4369A3A9CE}"/>
                </a:ext>
              </a:extLst>
            </p:cNvPr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028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1035707" y="6553044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22628">
            <a:off x="1033962" y="4336551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2628">
            <a:off x="1035707" y="2119408"/>
            <a:ext cx="4729343" cy="1614548"/>
            <a:chOff x="0" y="0"/>
            <a:chExt cx="1245581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1035707" y="6553044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22628">
            <a:off x="1033962" y="4336551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2628">
            <a:off x="1035707" y="348386"/>
            <a:ext cx="4729343" cy="1614548"/>
            <a:chOff x="0" y="0"/>
            <a:chExt cx="1245581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1035707" y="6553044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>
                <a:alpha val="0"/>
              </a:srgbClr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22628">
            <a:off x="1033962" y="4336551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>
                <a:alpha val="0"/>
              </a:srgbClr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2628">
            <a:off x="1035684" y="341277"/>
            <a:ext cx="6889610" cy="1614548"/>
            <a:chOff x="0" y="0"/>
            <a:chExt cx="1814537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4537" cy="425239"/>
            </a:xfrm>
            <a:custGeom>
              <a:avLst/>
              <a:gdLst/>
              <a:ahLst/>
              <a:cxnLst/>
              <a:rect l="l" t="t" r="r" b="b"/>
              <a:pathLst>
                <a:path w="1814537" h="425239">
                  <a:moveTo>
                    <a:pt x="1814537" y="112371"/>
                  </a:moveTo>
                  <a:lnTo>
                    <a:pt x="1814537" y="312868"/>
                  </a:lnTo>
                  <a:cubicBezTo>
                    <a:pt x="1814537" y="342671"/>
                    <a:pt x="1802698" y="371253"/>
                    <a:pt x="1781624" y="392327"/>
                  </a:cubicBezTo>
                  <a:cubicBezTo>
                    <a:pt x="1760551" y="413400"/>
                    <a:pt x="1731969" y="425239"/>
                    <a:pt x="1702166" y="425239"/>
                  </a:cubicBezTo>
                  <a:lnTo>
                    <a:pt x="112371" y="425239"/>
                  </a:lnTo>
                  <a:cubicBezTo>
                    <a:pt x="82568" y="425239"/>
                    <a:pt x="53986" y="413400"/>
                    <a:pt x="32913" y="392327"/>
                  </a:cubicBezTo>
                  <a:cubicBezTo>
                    <a:pt x="11839" y="371253"/>
                    <a:pt x="0" y="342671"/>
                    <a:pt x="0" y="312868"/>
                  </a:cubicBezTo>
                  <a:lnTo>
                    <a:pt x="0" y="112371"/>
                  </a:lnTo>
                  <a:cubicBezTo>
                    <a:pt x="0" y="82568"/>
                    <a:pt x="11839" y="53986"/>
                    <a:pt x="32913" y="32913"/>
                  </a:cubicBezTo>
                  <a:cubicBezTo>
                    <a:pt x="53986" y="11839"/>
                    <a:pt x="82568" y="0"/>
                    <a:pt x="112371" y="0"/>
                  </a:cubicBezTo>
                  <a:lnTo>
                    <a:pt x="1702166" y="0"/>
                  </a:lnTo>
                  <a:cubicBezTo>
                    <a:pt x="1731969" y="0"/>
                    <a:pt x="1760551" y="11839"/>
                    <a:pt x="1781624" y="32913"/>
                  </a:cubicBezTo>
                  <a:cubicBezTo>
                    <a:pt x="1802698" y="53986"/>
                    <a:pt x="1814537" y="82568"/>
                    <a:pt x="1814537" y="112371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814537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24000" y="451961"/>
            <a:ext cx="5784381" cy="1222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s-ES_tradnl" sz="7400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Introducción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5DD029FE-F1C0-5502-1A8A-503B817CF033}"/>
              </a:ext>
            </a:extLst>
          </p:cNvPr>
          <p:cNvGrpSpPr/>
          <p:nvPr/>
        </p:nvGrpSpPr>
        <p:grpSpPr>
          <a:xfrm rot="-22628">
            <a:off x="-5250792" y="6705444"/>
            <a:ext cx="4729343" cy="1614548"/>
            <a:chOff x="0" y="0"/>
            <a:chExt cx="1245581" cy="425239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F4B15FBC-C13C-D6F8-F2FB-F6231970A29D}"/>
                </a:ext>
              </a:extLst>
            </p:cNvPr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09921A13-0F5A-ED4A-F5C2-6CE2914B0548}"/>
                </a:ext>
              </a:extLst>
            </p:cNvPr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B57EC2B0-0A2D-C1B4-403A-8C3C9436EA98}"/>
              </a:ext>
            </a:extLst>
          </p:cNvPr>
          <p:cNvGrpSpPr/>
          <p:nvPr/>
        </p:nvGrpSpPr>
        <p:grpSpPr>
          <a:xfrm rot="-22628">
            <a:off x="-5252537" y="4488951"/>
            <a:ext cx="4729343" cy="1614548"/>
            <a:chOff x="0" y="0"/>
            <a:chExt cx="1245581" cy="425239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8BC2FD86-DC59-0431-C450-F6CCA7294ED4}"/>
                </a:ext>
              </a:extLst>
            </p:cNvPr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0C9B8976-E1ED-CAA0-DAAC-EC07B861299F}"/>
                </a:ext>
              </a:extLst>
            </p:cNvPr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628">
            <a:off x="1035707" y="6553044"/>
            <a:ext cx="4729343" cy="1614548"/>
            <a:chOff x="0" y="0"/>
            <a:chExt cx="1245581" cy="42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01B4E4">
                <a:alpha val="0"/>
              </a:srgbClr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22628">
            <a:off x="1033962" y="4336551"/>
            <a:ext cx="4729343" cy="1614548"/>
            <a:chOff x="0" y="0"/>
            <a:chExt cx="1245581" cy="4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581" cy="425239"/>
            </a:xfrm>
            <a:custGeom>
              <a:avLst/>
              <a:gdLst/>
              <a:ahLst/>
              <a:cxnLst/>
              <a:rect l="l" t="t" r="r" b="b"/>
              <a:pathLst>
                <a:path w="1245581" h="425239">
                  <a:moveTo>
                    <a:pt x="1245581" y="163700"/>
                  </a:moveTo>
                  <a:lnTo>
                    <a:pt x="1245581" y="261540"/>
                  </a:lnTo>
                  <a:cubicBezTo>
                    <a:pt x="1245581" y="351949"/>
                    <a:pt x="1172290" y="425239"/>
                    <a:pt x="1081882" y="425239"/>
                  </a:cubicBezTo>
                  <a:lnTo>
                    <a:pt x="163700" y="425239"/>
                  </a:lnTo>
                  <a:cubicBezTo>
                    <a:pt x="73291" y="425239"/>
                    <a:pt x="0" y="351949"/>
                    <a:pt x="0" y="261540"/>
                  </a:cubicBezTo>
                  <a:lnTo>
                    <a:pt x="0" y="163700"/>
                  </a:lnTo>
                  <a:cubicBezTo>
                    <a:pt x="0" y="73291"/>
                    <a:pt x="73291" y="0"/>
                    <a:pt x="163700" y="0"/>
                  </a:cubicBezTo>
                  <a:lnTo>
                    <a:pt x="1081882" y="0"/>
                  </a:lnTo>
                  <a:cubicBezTo>
                    <a:pt x="1125297" y="0"/>
                    <a:pt x="1166935" y="17247"/>
                    <a:pt x="1197635" y="47947"/>
                  </a:cubicBezTo>
                  <a:cubicBezTo>
                    <a:pt x="1228334" y="78646"/>
                    <a:pt x="1245581" y="120284"/>
                    <a:pt x="1245581" y="163700"/>
                  </a:cubicBezTo>
                  <a:close/>
                </a:path>
              </a:pathLst>
            </a:custGeom>
            <a:solidFill>
              <a:srgbClr val="3ABFB5">
                <a:alpha val="0"/>
              </a:srgbClr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5581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22628">
            <a:off x="1035684" y="341277"/>
            <a:ext cx="6889610" cy="1614548"/>
            <a:chOff x="0" y="0"/>
            <a:chExt cx="1814537" cy="425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4537" cy="425239"/>
            </a:xfrm>
            <a:custGeom>
              <a:avLst/>
              <a:gdLst/>
              <a:ahLst/>
              <a:cxnLst/>
              <a:rect l="l" t="t" r="r" b="b"/>
              <a:pathLst>
                <a:path w="1814537" h="425239">
                  <a:moveTo>
                    <a:pt x="1814537" y="112371"/>
                  </a:moveTo>
                  <a:lnTo>
                    <a:pt x="1814537" y="312868"/>
                  </a:lnTo>
                  <a:cubicBezTo>
                    <a:pt x="1814537" y="342671"/>
                    <a:pt x="1802698" y="371253"/>
                    <a:pt x="1781624" y="392327"/>
                  </a:cubicBezTo>
                  <a:cubicBezTo>
                    <a:pt x="1760551" y="413400"/>
                    <a:pt x="1731969" y="425239"/>
                    <a:pt x="1702166" y="425239"/>
                  </a:cubicBezTo>
                  <a:lnTo>
                    <a:pt x="112371" y="425239"/>
                  </a:lnTo>
                  <a:cubicBezTo>
                    <a:pt x="82568" y="425239"/>
                    <a:pt x="53986" y="413400"/>
                    <a:pt x="32913" y="392327"/>
                  </a:cubicBezTo>
                  <a:cubicBezTo>
                    <a:pt x="11839" y="371253"/>
                    <a:pt x="0" y="342671"/>
                    <a:pt x="0" y="312868"/>
                  </a:cubicBezTo>
                  <a:lnTo>
                    <a:pt x="0" y="112371"/>
                  </a:lnTo>
                  <a:cubicBezTo>
                    <a:pt x="0" y="82568"/>
                    <a:pt x="11839" y="53986"/>
                    <a:pt x="32913" y="32913"/>
                  </a:cubicBezTo>
                  <a:cubicBezTo>
                    <a:pt x="53986" y="11839"/>
                    <a:pt x="82568" y="0"/>
                    <a:pt x="112371" y="0"/>
                  </a:cubicBezTo>
                  <a:lnTo>
                    <a:pt x="1702166" y="0"/>
                  </a:lnTo>
                  <a:cubicBezTo>
                    <a:pt x="1731969" y="0"/>
                    <a:pt x="1760551" y="11839"/>
                    <a:pt x="1781624" y="32913"/>
                  </a:cubicBezTo>
                  <a:cubicBezTo>
                    <a:pt x="1802698" y="53986"/>
                    <a:pt x="1814537" y="82568"/>
                    <a:pt x="1814537" y="112371"/>
                  </a:cubicBezTo>
                  <a:close/>
                </a:path>
              </a:pathLst>
            </a:custGeom>
            <a:solidFill>
              <a:srgbClr val="E0B035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814537" cy="46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11419" y="1711790"/>
            <a:ext cx="8717225" cy="7809404"/>
            <a:chOff x="0" y="0"/>
            <a:chExt cx="2295895" cy="2056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95895" cy="2056798"/>
            </a:xfrm>
            <a:custGeom>
              <a:avLst/>
              <a:gdLst/>
              <a:ahLst/>
              <a:cxnLst/>
              <a:rect l="l" t="t" r="r" b="b"/>
              <a:pathLst>
                <a:path w="2295895" h="2056798">
                  <a:moveTo>
                    <a:pt x="45294" y="0"/>
                  </a:moveTo>
                  <a:lnTo>
                    <a:pt x="2250601" y="0"/>
                  </a:lnTo>
                  <a:cubicBezTo>
                    <a:pt x="2262613" y="0"/>
                    <a:pt x="2274134" y="4772"/>
                    <a:pt x="2282629" y="13266"/>
                  </a:cubicBezTo>
                  <a:cubicBezTo>
                    <a:pt x="2291123" y="21761"/>
                    <a:pt x="2295895" y="33281"/>
                    <a:pt x="2295895" y="45294"/>
                  </a:cubicBezTo>
                  <a:lnTo>
                    <a:pt x="2295895" y="2011504"/>
                  </a:lnTo>
                  <a:cubicBezTo>
                    <a:pt x="2295895" y="2023516"/>
                    <a:pt x="2291123" y="2035037"/>
                    <a:pt x="2282629" y="2043531"/>
                  </a:cubicBezTo>
                  <a:cubicBezTo>
                    <a:pt x="2274134" y="2052026"/>
                    <a:pt x="2262613" y="2056798"/>
                    <a:pt x="2250601" y="2056798"/>
                  </a:cubicBezTo>
                  <a:lnTo>
                    <a:pt x="45294" y="2056798"/>
                  </a:lnTo>
                  <a:cubicBezTo>
                    <a:pt x="33281" y="2056798"/>
                    <a:pt x="21761" y="2052026"/>
                    <a:pt x="13266" y="2043531"/>
                  </a:cubicBezTo>
                  <a:cubicBezTo>
                    <a:pt x="4772" y="2035037"/>
                    <a:pt x="0" y="2023516"/>
                    <a:pt x="0" y="2011504"/>
                  </a:cubicBezTo>
                  <a:lnTo>
                    <a:pt x="0" y="45294"/>
                  </a:lnTo>
                  <a:cubicBezTo>
                    <a:pt x="0" y="33281"/>
                    <a:pt x="4772" y="21761"/>
                    <a:pt x="13266" y="13266"/>
                  </a:cubicBezTo>
                  <a:cubicBezTo>
                    <a:pt x="21761" y="4772"/>
                    <a:pt x="33281" y="0"/>
                    <a:pt x="45294" y="0"/>
                  </a:cubicBezTo>
                  <a:close/>
                </a:path>
              </a:pathLst>
            </a:custGeom>
            <a:solidFill>
              <a:srgbClr val="1D3B58"/>
            </a:solidFill>
          </p:spPr>
          <p:txBody>
            <a:bodyPr/>
            <a:lstStyle/>
            <a:p>
              <a:endParaRPr lang="es-ES_tradnl" noProof="0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95895" cy="2094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47800" y="451961"/>
            <a:ext cx="5860581" cy="125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s-ES_tradnl" sz="7400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Introducción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05954" y="2119771"/>
            <a:ext cx="7528156" cy="685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s-ES_tradnl" sz="2499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Esta investigación aborda </a:t>
            </a:r>
            <a:r>
              <a:rPr lang="es-ES_tradnl" sz="2499" noProof="0" dirty="0" err="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Elasticsearch</a:t>
            </a:r>
            <a:r>
              <a:rPr lang="es-ES_tradnl" sz="2499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, un motor de búsqueda y análisis de datos diseñado para trabajar con grandes volúmenes de información. Se estudian sus antecedentes, características, ventajas y desventajas, complementados con ejemplos reales de uso. Además, se destaca su relevancia en el contexto de la Big Data, la </a:t>
            </a:r>
            <a:r>
              <a:rPr lang="es-ES_tradnl" sz="2499" noProof="0" dirty="0" err="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observabilidad</a:t>
            </a:r>
            <a:r>
              <a:rPr lang="es-ES_tradnl" sz="2499" noProof="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y la inteligencia artificial, subrayando su impacto en la optimización de procesos y en la toma de decisiones estratégicas basadas en datos.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3079</Words>
  <Application>Microsoft Macintosh PowerPoint</Application>
  <PresentationFormat>Custom</PresentationFormat>
  <Paragraphs>298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Aptos</vt:lpstr>
      <vt:lpstr>Gill Sans Ultra Bold</vt:lpstr>
      <vt:lpstr>Arial</vt:lpstr>
      <vt:lpstr>Nunito Sans Light</vt:lpstr>
      <vt:lpstr>Nunito Sans</vt:lpstr>
      <vt:lpstr>Nunito Sans ExtraBold</vt:lpstr>
      <vt:lpstr>Nunito Sans Black</vt:lpstr>
      <vt:lpstr>Calibri</vt:lpstr>
      <vt:lpstr>Fredoka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Elasticsearch</dc:title>
  <cp:lastModifiedBy>ALEJANDRO LEON MARIN</cp:lastModifiedBy>
  <cp:revision>7</cp:revision>
  <dcterms:created xsi:type="dcterms:W3CDTF">2006-08-16T00:00:00Z</dcterms:created>
  <dcterms:modified xsi:type="dcterms:W3CDTF">2025-09-17T01:25:11Z</dcterms:modified>
  <dc:identifier>DAGwXj5joQQ</dc:identifier>
</cp:coreProperties>
</file>